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46816" cy="5143500"/>
          </a:xfrm>
          <a:custGeom>
            <a:avLst/>
            <a:gdLst/>
            <a:ahLst/>
            <a:cxnLst/>
            <a:rect r="r" b="b" t="t" l="l"/>
            <a:pathLst>
              <a:path h="5143500" w="10246816">
                <a:moveTo>
                  <a:pt x="0" y="0"/>
                </a:moveTo>
                <a:lnTo>
                  <a:pt x="10246816" y="0"/>
                </a:lnTo>
                <a:lnTo>
                  <a:pt x="1024681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39669" y="5256206"/>
            <a:ext cx="8948331" cy="5030794"/>
          </a:xfrm>
          <a:custGeom>
            <a:avLst/>
            <a:gdLst/>
            <a:ahLst/>
            <a:cxnLst/>
            <a:rect r="r" b="b" t="t" l="l"/>
            <a:pathLst>
              <a:path h="5030794" w="8948331">
                <a:moveTo>
                  <a:pt x="0" y="0"/>
                </a:moveTo>
                <a:lnTo>
                  <a:pt x="8948331" y="0"/>
                </a:lnTo>
                <a:lnTo>
                  <a:pt x="8948331" y="5030794"/>
                </a:lnTo>
                <a:lnTo>
                  <a:pt x="0" y="5030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813835" y="2202179"/>
            <a:ext cx="246586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Glacial Indifference Bold"/>
              </a:rPr>
              <a:t>Production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668553" cy="5012586"/>
          </a:xfrm>
          <a:custGeom>
            <a:avLst/>
            <a:gdLst/>
            <a:ahLst/>
            <a:cxnLst/>
            <a:rect r="r" b="b" t="t" l="l"/>
            <a:pathLst>
              <a:path h="5012586" w="8668553">
                <a:moveTo>
                  <a:pt x="0" y="0"/>
                </a:moveTo>
                <a:lnTo>
                  <a:pt x="8668553" y="0"/>
                </a:lnTo>
                <a:lnTo>
                  <a:pt x="8668553" y="5012586"/>
                </a:lnTo>
                <a:lnTo>
                  <a:pt x="0" y="5012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467" r="-4259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548995"/>
            <a:ext cx="8312290" cy="4738005"/>
          </a:xfrm>
          <a:custGeom>
            <a:avLst/>
            <a:gdLst/>
            <a:ahLst/>
            <a:cxnLst/>
            <a:rect r="r" b="b" t="t" l="l"/>
            <a:pathLst>
              <a:path h="4738005" w="8312290">
                <a:moveTo>
                  <a:pt x="0" y="0"/>
                </a:moveTo>
                <a:lnTo>
                  <a:pt x="8312290" y="0"/>
                </a:lnTo>
                <a:lnTo>
                  <a:pt x="8312290" y="4738005"/>
                </a:lnTo>
                <a:lnTo>
                  <a:pt x="0" y="473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39519" y="1991557"/>
            <a:ext cx="6730796" cy="5820933"/>
          </a:xfrm>
          <a:custGeom>
            <a:avLst/>
            <a:gdLst/>
            <a:ahLst/>
            <a:cxnLst/>
            <a:rect r="r" b="b" t="t" l="l"/>
            <a:pathLst>
              <a:path h="5820933" w="6730796">
                <a:moveTo>
                  <a:pt x="0" y="0"/>
                </a:moveTo>
                <a:lnTo>
                  <a:pt x="6730796" y="0"/>
                </a:lnTo>
                <a:lnTo>
                  <a:pt x="6730796" y="5820933"/>
                </a:lnTo>
                <a:lnTo>
                  <a:pt x="0" y="5820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764743" y="659129"/>
            <a:ext cx="5027930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Glacial Indifference Bold"/>
              </a:rPr>
              <a:t>Solidarité alimentaire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91250" cy="5527500"/>
          </a:xfrm>
          <a:custGeom>
            <a:avLst/>
            <a:gdLst/>
            <a:ahLst/>
            <a:cxnLst/>
            <a:rect r="r" b="b" t="t" l="l"/>
            <a:pathLst>
              <a:path h="5527500" w="8291250">
                <a:moveTo>
                  <a:pt x="0" y="0"/>
                </a:moveTo>
                <a:lnTo>
                  <a:pt x="8291250" y="0"/>
                </a:lnTo>
                <a:lnTo>
                  <a:pt x="8291250" y="5527500"/>
                </a:lnTo>
                <a:lnTo>
                  <a:pt x="0" y="552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0625823" y="2624823"/>
            <a:ext cx="6261093" cy="9063261"/>
          </a:xfrm>
          <a:custGeom>
            <a:avLst/>
            <a:gdLst/>
            <a:ahLst/>
            <a:cxnLst/>
            <a:rect r="r" b="b" t="t" l="l"/>
            <a:pathLst>
              <a:path h="9063261" w="6261093">
                <a:moveTo>
                  <a:pt x="0" y="0"/>
                </a:moveTo>
                <a:lnTo>
                  <a:pt x="6261093" y="0"/>
                </a:lnTo>
                <a:lnTo>
                  <a:pt x="6261093" y="9063261"/>
                </a:lnTo>
                <a:lnTo>
                  <a:pt x="0" y="906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235375" y="1643868"/>
            <a:ext cx="3383280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Glacial Indifference Bold"/>
              </a:rPr>
              <a:t>Nutrition santé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656164" cy="6225117"/>
          </a:xfrm>
          <a:custGeom>
            <a:avLst/>
            <a:gdLst/>
            <a:ahLst/>
            <a:cxnLst/>
            <a:rect r="r" b="b" t="t" l="l"/>
            <a:pathLst>
              <a:path h="6225117" w="9656164">
                <a:moveTo>
                  <a:pt x="0" y="0"/>
                </a:moveTo>
                <a:lnTo>
                  <a:pt x="9656164" y="0"/>
                </a:lnTo>
                <a:lnTo>
                  <a:pt x="9656164" y="6225117"/>
                </a:lnTo>
                <a:lnTo>
                  <a:pt x="0" y="6225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1868" b="-677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24609" y="3244074"/>
            <a:ext cx="8163391" cy="7042926"/>
          </a:xfrm>
          <a:custGeom>
            <a:avLst/>
            <a:gdLst/>
            <a:ahLst/>
            <a:cxnLst/>
            <a:rect r="r" b="b" t="t" l="l"/>
            <a:pathLst>
              <a:path h="7042926" w="8163391">
                <a:moveTo>
                  <a:pt x="0" y="0"/>
                </a:moveTo>
                <a:lnTo>
                  <a:pt x="8163391" y="0"/>
                </a:lnTo>
                <a:lnTo>
                  <a:pt x="8163391" y="7042926"/>
                </a:lnTo>
                <a:lnTo>
                  <a:pt x="0" y="704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437061" y="1502923"/>
            <a:ext cx="4281170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Glacial Indifference Bold"/>
              </a:rPr>
              <a:t>commercialisation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DAFnTKoAcIA</dc:identifier>
  <dcterms:modified xsi:type="dcterms:W3CDTF">2011-08-01T06:04:30Z</dcterms:modified>
  <cp:revision>1</cp:revision>
  <dc:title>Aventures marg 2051 - images symboliques</dc:title>
</cp:coreProperties>
</file>