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83768" y="177281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/>
              <a:t>My</a:t>
            </a:r>
            <a:r>
              <a:rPr lang="fr-FR" sz="3600" dirty="0" smtClean="0"/>
              <a:t> </a:t>
            </a:r>
            <a:r>
              <a:rPr lang="fr-FR" sz="3600" dirty="0" err="1" smtClean="0"/>
              <a:t>Chinese</a:t>
            </a:r>
            <a:r>
              <a:rPr lang="fr-FR" sz="3600" dirty="0" smtClean="0"/>
              <a:t> </a:t>
            </a:r>
            <a:r>
              <a:rPr lang="fr-FR" sz="3600" dirty="0" err="1" smtClean="0"/>
              <a:t>Selfoodie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018803" y="3244334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Activity 1 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700808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FOOD</a:t>
            </a:r>
            <a:endParaRPr lang="fr-FR" sz="3600" dirty="0"/>
          </a:p>
        </p:txBody>
      </p:sp>
      <p:sp>
        <p:nvSpPr>
          <p:cNvPr id="3" name="Ellipse 2"/>
          <p:cNvSpPr/>
          <p:nvPr/>
        </p:nvSpPr>
        <p:spPr>
          <a:xfrm>
            <a:off x="899592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71600" y="6520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JOBS </a:t>
            </a:r>
            <a:r>
              <a:rPr lang="fr-FR" dirty="0" err="1" smtClean="0"/>
              <a:t>related</a:t>
            </a:r>
            <a:r>
              <a:rPr lang="fr-FR" dirty="0" smtClean="0"/>
              <a:t> to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53951" y="278092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41983" y="29923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PLACES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652120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54427" y="2365913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FEEDING / EATING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932284" y="215453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51520" y="3789040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26904" y="4509120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buy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5286932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7" y="3206825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148064" y="3206825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99990" y="3828378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009053" y="3206825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135783" y="3790642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189072" y="4768165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103947" y="4774421"/>
            <a:ext cx="132727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SPICY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724125" y="4783048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721987" y="5651504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135783" y="5420671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Breakfast</a:t>
            </a:r>
          </a:p>
          <a:p>
            <a:r>
              <a:rPr lang="fr-FR" dirty="0" smtClean="0"/>
              <a:t>Lunch</a:t>
            </a:r>
          </a:p>
          <a:p>
            <a:r>
              <a:rPr lang="fr-FR" dirty="0" smtClean="0"/>
              <a:t>Brunch</a:t>
            </a:r>
          </a:p>
          <a:p>
            <a:r>
              <a:rPr lang="fr-FR" dirty="0" err="1" smtClean="0"/>
              <a:t>Dinner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30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47864" y="2024168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FOOD</a:t>
            </a:r>
            <a:endParaRPr lang="fr-FR" sz="3600" dirty="0"/>
          </a:p>
        </p:txBody>
      </p:sp>
      <p:sp>
        <p:nvSpPr>
          <p:cNvPr id="3" name="Ellipse 2"/>
          <p:cNvSpPr/>
          <p:nvPr/>
        </p:nvSpPr>
        <p:spPr>
          <a:xfrm>
            <a:off x="539552" y="417647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83568" y="6520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JOBS </a:t>
            </a:r>
            <a:r>
              <a:rPr lang="fr-FR" dirty="0" err="1" smtClean="0"/>
              <a:t>related</a:t>
            </a:r>
            <a:r>
              <a:rPr lang="fr-FR" dirty="0" smtClean="0"/>
              <a:t> to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694956" y="2528486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99592" y="273524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PLACES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652120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54427" y="2365913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FEEDING / EATING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932284" y="215453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8687" y="3419708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52713" y="4499378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buy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23528" y="5521981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892269" y="2901045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258914" y="2896426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281827" y="3933056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623135" y="2837493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313070" y="3933056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51973" y="5838127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025514" y="4928367"/>
            <a:ext cx="132727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SPICY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200440" y="4826917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425730" y="5815750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639689" y="5584917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Breakfast</a:t>
            </a:r>
          </a:p>
          <a:p>
            <a:r>
              <a:rPr lang="fr-FR" dirty="0" smtClean="0"/>
              <a:t>Lunch</a:t>
            </a:r>
          </a:p>
          <a:p>
            <a:r>
              <a:rPr lang="fr-FR" dirty="0" smtClean="0"/>
              <a:t>Brunch</a:t>
            </a:r>
          </a:p>
          <a:p>
            <a:r>
              <a:rPr lang="fr-FR" dirty="0" err="1" smtClean="0"/>
              <a:t>Dinner</a:t>
            </a:r>
            <a:r>
              <a:rPr lang="fr-FR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31840" y="444359"/>
            <a:ext cx="20882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Miss </a:t>
            </a:r>
            <a:r>
              <a:rPr lang="fr-FR" dirty="0" err="1" smtClean="0"/>
              <a:t>Lulu’s</a:t>
            </a:r>
            <a:r>
              <a:rPr lang="fr-FR" dirty="0" smtClean="0"/>
              <a:t> </a:t>
            </a:r>
            <a:r>
              <a:rPr lang="fr-FR" dirty="0" err="1" smtClean="0"/>
              <a:t>selfoodie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97649" y="1345618"/>
            <a:ext cx="23042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Food </a:t>
            </a:r>
            <a:r>
              <a:rPr lang="fr-FR" b="1" dirty="0" err="1" smtClean="0"/>
              <a:t>photographer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2807802" y="1487812"/>
            <a:ext cx="3544529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If </a:t>
            </a:r>
            <a:r>
              <a:rPr lang="fr-FR" sz="2000" dirty="0" err="1" smtClean="0"/>
              <a:t>she</a:t>
            </a:r>
            <a:r>
              <a:rPr lang="fr-FR" sz="2000" dirty="0" smtClean="0"/>
              <a:t> </a:t>
            </a:r>
            <a:r>
              <a:rPr lang="fr-FR" sz="2000" dirty="0" err="1" smtClean="0"/>
              <a:t>was</a:t>
            </a:r>
            <a:r>
              <a:rPr lang="fr-FR" sz="2000" dirty="0" smtClean="0"/>
              <a:t>….. </a:t>
            </a:r>
            <a:r>
              <a:rPr lang="fr-FR" sz="2000" dirty="0" err="1" smtClean="0"/>
              <a:t>She</a:t>
            </a:r>
            <a:r>
              <a:rPr lang="fr-FR" sz="2000" dirty="0" smtClean="0"/>
              <a:t> </a:t>
            </a:r>
            <a:r>
              <a:rPr lang="fr-FR" sz="2000" dirty="0" err="1" smtClean="0"/>
              <a:t>would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….</a:t>
            </a:r>
            <a:endParaRPr lang="fr-FR" sz="2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59531" y="3933056"/>
            <a:ext cx="298833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 restaurant on the </a:t>
            </a:r>
            <a:r>
              <a:rPr lang="fr-FR" b="1" dirty="0" err="1" smtClean="0"/>
              <a:t>beach</a:t>
            </a:r>
            <a:endParaRPr lang="fr-FR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007604" y="5011217"/>
            <a:ext cx="13681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 </a:t>
            </a:r>
            <a:r>
              <a:rPr lang="fr-FR" b="1" dirty="0" err="1" smtClean="0"/>
              <a:t>market</a:t>
            </a:r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006658" y="6022793"/>
            <a:ext cx="104506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 </a:t>
            </a:r>
            <a:r>
              <a:rPr lang="fr-FR" b="1" dirty="0" err="1" smtClean="0"/>
              <a:t>tree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7313070" y="1114098"/>
            <a:ext cx="84956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water</a:t>
            </a:r>
            <a:endParaRPr lang="fr-FR" sz="20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873794" y="3419708"/>
            <a:ext cx="104506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cherries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316199" y="3402582"/>
            <a:ext cx="104506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pumpkin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7577860" y="3320574"/>
            <a:ext cx="74332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rice</a:t>
            </a:r>
            <a:endParaRPr lang="fr-FR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4377849" y="4437112"/>
            <a:ext cx="175845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Goat</a:t>
            </a:r>
            <a:r>
              <a:rPr lang="fr-FR" b="1" dirty="0" smtClean="0"/>
              <a:t> </a:t>
            </a:r>
            <a:r>
              <a:rPr lang="fr-FR" b="1" dirty="0" err="1" smtClean="0"/>
              <a:t>cheese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961500" y="4404846"/>
            <a:ext cx="175845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Roasted</a:t>
            </a:r>
            <a:r>
              <a:rPr lang="fr-FR" b="1" dirty="0" smtClean="0"/>
              <a:t> </a:t>
            </a:r>
            <a:r>
              <a:rPr lang="fr-FR" b="1" dirty="0" err="1" smtClean="0"/>
              <a:t>fish</a:t>
            </a:r>
            <a:endParaRPr lang="fr-FR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893661" y="5297699"/>
            <a:ext cx="17584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Guacamole</a:t>
            </a:r>
            <a:endParaRPr lang="fr-FR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5863614" y="5244982"/>
            <a:ext cx="245756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Apple and </a:t>
            </a:r>
            <a:r>
              <a:rPr lang="fr-FR" b="1" dirty="0" err="1" smtClean="0"/>
              <a:t>pear</a:t>
            </a:r>
            <a:r>
              <a:rPr lang="fr-FR" b="1" dirty="0" smtClean="0"/>
              <a:t> pie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4080271" y="6211970"/>
            <a:ext cx="11768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kebab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96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47864" y="2024168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FOOD</a:t>
            </a:r>
            <a:endParaRPr lang="fr-FR" sz="3600" dirty="0"/>
          </a:p>
        </p:txBody>
      </p:sp>
      <p:sp>
        <p:nvSpPr>
          <p:cNvPr id="3" name="Ellipse 2"/>
          <p:cNvSpPr/>
          <p:nvPr/>
        </p:nvSpPr>
        <p:spPr>
          <a:xfrm>
            <a:off x="899592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71600" y="6520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JOBS </a:t>
            </a:r>
            <a:r>
              <a:rPr lang="fr-FR" dirty="0" err="1" smtClean="0"/>
              <a:t>related</a:t>
            </a:r>
            <a:r>
              <a:rPr lang="fr-FR" dirty="0" smtClean="0"/>
              <a:t> to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53951" y="278092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41983" y="29923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PLACES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520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DRINKS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652120" y="440668"/>
            <a:ext cx="180020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54427" y="2365913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FEEDING / EATING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932284" y="2154535"/>
            <a:ext cx="2168107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51520" y="3789040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eat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26904" y="4509120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buy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520" y="5286932"/>
            <a:ext cx="27363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food</a:t>
            </a:r>
            <a:r>
              <a:rPr lang="fr-FR" b="1" dirty="0" smtClean="0"/>
              <a:t> </a:t>
            </a:r>
            <a:r>
              <a:rPr lang="fr-FR" b="1" dirty="0" err="1" smtClean="0"/>
              <a:t>grows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3927" y="3206825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FRUITS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148064" y="3206825"/>
            <a:ext cx="13467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VEGETABLES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499990" y="3828378"/>
            <a:ext cx="20162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DAIRY PRODUCTS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009053" y="3206825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CEREALS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135783" y="3790642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MEAT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189072" y="4768165"/>
            <a:ext cx="165618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JUNK FOOD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103947" y="4774421"/>
            <a:ext cx="132727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SPICY FOOD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724125" y="4783048"/>
            <a:ext cx="12564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DESSERTS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721987" y="5651504"/>
            <a:ext cx="1152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MEALS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135783" y="5420671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Breakfast</a:t>
            </a:r>
          </a:p>
          <a:p>
            <a:r>
              <a:rPr lang="fr-FR" dirty="0" smtClean="0"/>
              <a:t>Lunch</a:t>
            </a:r>
          </a:p>
          <a:p>
            <a:r>
              <a:rPr lang="fr-FR" dirty="0" smtClean="0"/>
              <a:t>Brunch</a:t>
            </a:r>
          </a:p>
          <a:p>
            <a:r>
              <a:rPr lang="fr-FR" dirty="0" err="1" smtClean="0"/>
              <a:t>Dinner</a:t>
            </a:r>
            <a:r>
              <a:rPr lang="fr-FR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31840" y="444359"/>
            <a:ext cx="20882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selfoodie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2614626" y="1412776"/>
            <a:ext cx="322049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If I </a:t>
            </a:r>
            <a:r>
              <a:rPr lang="fr-FR" sz="2400" dirty="0" err="1" smtClean="0"/>
              <a:t>were</a:t>
            </a:r>
            <a:r>
              <a:rPr lang="fr-FR" sz="2400" dirty="0" smtClean="0"/>
              <a:t> … I </a:t>
            </a:r>
            <a:r>
              <a:rPr lang="fr-FR" sz="2400" dirty="0" err="1" smtClean="0"/>
              <a:t>would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415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165</Words>
  <Application>Microsoft Office PowerPoint</Application>
  <PresentationFormat>Affichage à l'écran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</dc:creator>
  <cp:lastModifiedBy>Thomas</cp:lastModifiedBy>
  <cp:revision>4</cp:revision>
  <dcterms:created xsi:type="dcterms:W3CDTF">2022-09-30T15:40:07Z</dcterms:created>
  <dcterms:modified xsi:type="dcterms:W3CDTF">2023-11-05T10:01:27Z</dcterms:modified>
</cp:coreProperties>
</file>