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Raleway"/>
      <p:regular r:id="rId8"/>
      <p:bold r:id="rId9"/>
      <p:italic r:id="rId10"/>
      <p:boldItalic r:id="rId11"/>
    </p:embeddedFont>
    <p:embeddedFont>
      <p:font typeface="Love Ya Like A Sister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A82DF8-95CF-4579-816B-E6547EBB38C2}">
  <a:tblStyle styleId="{54A82DF8-95CF-4579-816B-E6547EBB38C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2" Type="http://schemas.openxmlformats.org/officeDocument/2006/relationships/font" Target="fonts/LoveYaLikeASister-regular.fntdata"/><Relationship Id="rId9" Type="http://schemas.openxmlformats.org/officeDocument/2006/relationships/font" Target="fonts/Raleway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b0ea76c29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b0ea76c2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prixdesmenus.fr/mcdo-menu-prix/" TargetMode="External"/><Relationship Id="rId4" Type="http://schemas.openxmlformats.org/officeDocument/2006/relationships/hyperlink" Target="https://frmenu.net/menu-mcdonalds-france/#Menu_Mcdonaldrsquos_France_20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22300" y="174375"/>
            <a:ext cx="2865300" cy="4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300" u="sng">
                <a:solidFill>
                  <a:schemeClr val="dk1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FOURCHETTE DE PRIX</a:t>
            </a:r>
            <a:endParaRPr i="1" sz="1300" u="sng">
              <a:solidFill>
                <a:schemeClr val="dk1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772250" y="1169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{54A82DF8-95CF-4579-816B-E6547EBB38C2}</a:tableStyleId>
              </a:tblPr>
              <a:tblGrid>
                <a:gridCol w="1594850"/>
                <a:gridCol w="2046150"/>
                <a:gridCol w="1928225"/>
                <a:gridCol w="20423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Produits</a:t>
                      </a:r>
                      <a:endParaRPr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F</a:t>
                      </a: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ourchette de prix</a:t>
                      </a:r>
                      <a:endParaRPr b="1"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Produits</a:t>
                      </a:r>
                      <a:endParaRPr b="1"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F</a:t>
                      </a:r>
                      <a:r>
                        <a:rPr b="1" lang="fr">
                          <a:solidFill>
                            <a:schemeClr val="lt1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ourchette de prix</a:t>
                      </a:r>
                      <a:endParaRPr b="1">
                        <a:solidFill>
                          <a:schemeClr val="lt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BURGER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à l’unité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entre 6 et 14€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WRAP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8-9€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2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TACOS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6-10€ </a:t>
                      </a:r>
                      <a:b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</a:b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(M-L-XL)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BOISSON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2-4€ 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(selon la taille)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NUGGETS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4-7€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GLACES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sunday / mcflurry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entre 3 et 4€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FRITES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2-4€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MUFFIN/DONUTS/COOKIES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3-4€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SALADES 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autour de </a:t>
                      </a: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10€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MENU BURGERS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8-12€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MENU ENFANTS</a:t>
                      </a:r>
                      <a:endParaRPr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3810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4-5€</a:t>
                      </a:r>
                      <a:endParaRPr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325675" y="541900"/>
            <a:ext cx="7020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latin typeface="Raleway"/>
                <a:ea typeface="Raleway"/>
                <a:cs typeface="Raleway"/>
                <a:sym typeface="Raleway"/>
              </a:rPr>
              <a:t>Sources </a:t>
            </a:r>
            <a:r>
              <a:rPr lang="fr" sz="1000">
                <a:latin typeface="Raleway"/>
                <a:ea typeface="Raleway"/>
                <a:cs typeface="Raleway"/>
                <a:sym typeface="Raleway"/>
              </a:rPr>
              <a:t>: </a:t>
            </a:r>
            <a:r>
              <a:rPr lang="fr" sz="1000" u="sng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3"/>
              </a:rPr>
              <a:t>https://www.prixdesmenus.fr/mcdo-menu-prix/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 u="sng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4"/>
              </a:rPr>
              <a:t>https://frmenu.net/menu-mcdonalds-france/#Menu_Mcdonaldrsquos_France_2024</a:t>
            </a:r>
            <a:r>
              <a:rPr lang="fr" sz="1000">
                <a:latin typeface="Raleway"/>
                <a:ea typeface="Raleway"/>
                <a:cs typeface="Raleway"/>
                <a:sym typeface="Raleway"/>
              </a:rPr>
              <a:t> </a:t>
            </a:r>
            <a:endParaRPr sz="10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