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B767B-92B7-497B-9FB6-6115A52A10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5EA9F4-960D-44E2-85A2-DB42C597D778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nutritionnelle</a:t>
          </a:r>
        </a:p>
      </dgm:t>
    </dgm:pt>
    <dgm:pt modelId="{210542C7-ECCA-4667-A603-D5AD91F0EF52}" type="parTrans" cxnId="{242AAB95-94D6-47C4-81F6-3384B898D8D0}">
      <dgm:prSet/>
      <dgm:spPr/>
      <dgm:t>
        <a:bodyPr/>
        <a:lstStyle/>
        <a:p>
          <a:endParaRPr lang="fr-FR"/>
        </a:p>
      </dgm:t>
    </dgm:pt>
    <dgm:pt modelId="{B4299E9F-6D2F-4E27-89D7-2034162CD543}" type="sibTrans" cxnId="{242AAB95-94D6-47C4-81F6-3384B898D8D0}">
      <dgm:prSet/>
      <dgm:spPr/>
      <dgm:t>
        <a:bodyPr/>
        <a:lstStyle/>
        <a:p>
          <a:endParaRPr lang="fr-FR"/>
        </a:p>
      </dgm:t>
    </dgm:pt>
    <dgm:pt modelId="{740291E0-A6FF-4E59-BD48-00443AB350ED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au goût </a:t>
          </a:r>
        </a:p>
      </dgm:t>
    </dgm:pt>
    <dgm:pt modelId="{94489CB8-97EA-49C1-8BC8-01EB9530DBE2}" type="parTrans" cxnId="{84B43415-2D8E-45AF-9C58-1486D3929738}">
      <dgm:prSet/>
      <dgm:spPr/>
      <dgm:t>
        <a:bodyPr/>
        <a:lstStyle/>
        <a:p>
          <a:endParaRPr lang="fr-FR"/>
        </a:p>
      </dgm:t>
    </dgm:pt>
    <dgm:pt modelId="{CC750D3D-C39E-4BF5-AB84-14FA4BED3D3C}" type="sibTrans" cxnId="{84B43415-2D8E-45AF-9C58-1486D3929738}">
      <dgm:prSet/>
      <dgm:spPr/>
      <dgm:t>
        <a:bodyPr/>
        <a:lstStyle/>
        <a:p>
          <a:endParaRPr lang="fr-FR"/>
        </a:p>
      </dgm:t>
    </dgm:pt>
    <dgm:pt modelId="{AC8148B1-2E29-4762-8A69-C01EA3BB72F9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au système alimentaire</a:t>
          </a:r>
        </a:p>
      </dgm:t>
    </dgm:pt>
    <dgm:pt modelId="{BAD01694-587A-4E5D-9639-4422636C6124}" type="parTrans" cxnId="{A8FD0BAF-2C23-4E02-AD5B-1C39607AF62E}">
      <dgm:prSet/>
      <dgm:spPr/>
      <dgm:t>
        <a:bodyPr/>
        <a:lstStyle/>
        <a:p>
          <a:endParaRPr lang="fr-FR"/>
        </a:p>
      </dgm:t>
    </dgm:pt>
    <dgm:pt modelId="{D2A4F445-0A87-4BEC-99CA-FF8182AD8446}" type="sibTrans" cxnId="{A8FD0BAF-2C23-4E02-AD5B-1C39607AF62E}">
      <dgm:prSet/>
      <dgm:spPr/>
      <dgm:t>
        <a:bodyPr/>
        <a:lstStyle/>
        <a:p>
          <a:endParaRPr lang="fr-FR"/>
        </a:p>
      </dgm:t>
    </dgm:pt>
    <dgm:pt modelId="{E97EF736-FFED-42BC-8863-BDE7B212D620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comprendre les différentes étapes de la filière alimentaire</a:t>
          </a:r>
        </a:p>
      </dgm:t>
    </dgm:pt>
    <dgm:pt modelId="{1E32A19C-0A8C-47FF-B728-D790223A9C19}" type="parTrans" cxnId="{4A34CDBE-5504-46AD-A853-7A71307AABB3}">
      <dgm:prSet/>
      <dgm:spPr/>
      <dgm:t>
        <a:bodyPr/>
        <a:lstStyle/>
        <a:p>
          <a:endParaRPr lang="fr-FR"/>
        </a:p>
      </dgm:t>
    </dgm:pt>
    <dgm:pt modelId="{E4E483E1-9AE4-4C91-A047-F85CFFED8979}" type="sibTrans" cxnId="{4A34CDBE-5504-46AD-A853-7A71307AABB3}">
      <dgm:prSet/>
      <dgm:spPr/>
      <dgm:t>
        <a:bodyPr/>
        <a:lstStyle/>
        <a:p>
          <a:endParaRPr lang="fr-FR"/>
        </a:p>
      </dgm:t>
    </dgm:pt>
    <dgm:pt modelId="{BF436D63-BC93-4063-B852-A54A841FDD19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développer l’intérêt et les connaissances des élèves autour de l’alimentation </a:t>
          </a:r>
        </a:p>
      </dgm:t>
    </dgm:pt>
    <dgm:pt modelId="{01048C58-10AF-4EC8-B302-B5A96685433A}" type="sibTrans" cxnId="{B6162FDC-0C1E-4771-AF79-F6EE846EF68B}">
      <dgm:prSet/>
      <dgm:spPr/>
      <dgm:t>
        <a:bodyPr/>
        <a:lstStyle/>
        <a:p>
          <a:endParaRPr lang="fr-FR"/>
        </a:p>
      </dgm:t>
    </dgm:pt>
    <dgm:pt modelId="{397F90A6-D3FE-4F2E-A5FC-9A2E15194A13}" type="parTrans" cxnId="{B6162FDC-0C1E-4771-AF79-F6EE846EF68B}">
      <dgm:prSet/>
      <dgm:spPr/>
      <dgm:t>
        <a:bodyPr/>
        <a:lstStyle/>
        <a:p>
          <a:endParaRPr lang="fr-FR"/>
        </a:p>
      </dgm:t>
    </dgm:pt>
    <dgm:pt modelId="{607A3B18-FEF3-4C7C-BD4C-51932BA80086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santé </a:t>
          </a:r>
        </a:p>
      </dgm:t>
    </dgm:pt>
    <dgm:pt modelId="{DA1AE6A9-2361-44A2-B42B-3229AD88C0D7}" type="parTrans" cxnId="{936F1AD9-DDAC-4720-8F63-9358FF941437}">
      <dgm:prSet/>
      <dgm:spPr/>
      <dgm:t>
        <a:bodyPr/>
        <a:lstStyle/>
        <a:p>
          <a:endParaRPr lang="fr-FR"/>
        </a:p>
      </dgm:t>
    </dgm:pt>
    <dgm:pt modelId="{0B3AC19B-FF77-461B-9BE6-E43B30C977F7}" type="sibTrans" cxnId="{936F1AD9-DDAC-4720-8F63-9358FF941437}">
      <dgm:prSet/>
      <dgm:spPr/>
      <dgm:t>
        <a:bodyPr/>
        <a:lstStyle/>
        <a:p>
          <a:endParaRPr lang="fr-FR"/>
        </a:p>
      </dgm:t>
    </dgm:pt>
    <dgm:pt modelId="{7851CFA9-07F3-44D7-84B8-617E2CEDB380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transmission de connaissances</a:t>
          </a:r>
        </a:p>
      </dgm:t>
    </dgm:pt>
    <dgm:pt modelId="{DC596083-10DA-43A9-A0CB-EF2BC76AAE88}" type="parTrans" cxnId="{19614B33-6D39-42C8-AAEB-B3871B4E082E}">
      <dgm:prSet/>
      <dgm:spPr/>
      <dgm:t>
        <a:bodyPr/>
        <a:lstStyle/>
        <a:p>
          <a:endParaRPr lang="fr-FR"/>
        </a:p>
      </dgm:t>
    </dgm:pt>
    <dgm:pt modelId="{D5E91484-3318-4D5C-96CA-D0226C22129F}" type="sibTrans" cxnId="{19614B33-6D39-42C8-AAEB-B3871B4E082E}">
      <dgm:prSet/>
      <dgm:spPr/>
      <dgm:t>
        <a:bodyPr/>
        <a:lstStyle/>
        <a:p>
          <a:endParaRPr lang="fr-FR"/>
        </a:p>
      </dgm:t>
    </dgm:pt>
    <dgm:pt modelId="{B8B8AECB-1684-4B6D-85A2-B442F3278FFB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approche sensorielle et incarnée</a:t>
          </a:r>
        </a:p>
      </dgm:t>
    </dgm:pt>
    <dgm:pt modelId="{79898577-5737-4418-A407-7F99A72CAB31}" type="parTrans" cxnId="{9131041B-525A-4152-8107-8DF7DB7CAA05}">
      <dgm:prSet/>
      <dgm:spPr/>
      <dgm:t>
        <a:bodyPr/>
        <a:lstStyle/>
        <a:p>
          <a:endParaRPr lang="fr-FR"/>
        </a:p>
      </dgm:t>
    </dgm:pt>
    <dgm:pt modelId="{4324328B-B0F4-41F8-960C-37AC57EBF813}" type="sibTrans" cxnId="{9131041B-525A-4152-8107-8DF7DB7CAA05}">
      <dgm:prSet/>
      <dgm:spPr/>
      <dgm:t>
        <a:bodyPr/>
        <a:lstStyle/>
        <a:p>
          <a:endParaRPr lang="fr-FR"/>
        </a:p>
      </dgm:t>
    </dgm:pt>
    <dgm:pt modelId="{97759598-E24A-411C-A08D-D2A4685CBEAD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336935-12BB-49B6-AEA8-441DC1F1C34E}" type="parTrans" cxnId="{B08DA95B-C5D0-412B-84D6-A57629DCE744}">
      <dgm:prSet/>
      <dgm:spPr/>
      <dgm:t>
        <a:bodyPr/>
        <a:lstStyle/>
        <a:p>
          <a:endParaRPr lang="fr-FR"/>
        </a:p>
      </dgm:t>
    </dgm:pt>
    <dgm:pt modelId="{99A4C11D-3A21-4066-9164-29B128D6C799}" type="sibTrans" cxnId="{B08DA95B-C5D0-412B-84D6-A57629DCE744}">
      <dgm:prSet/>
      <dgm:spPr/>
      <dgm:t>
        <a:bodyPr/>
        <a:lstStyle/>
        <a:p>
          <a:endParaRPr lang="fr-FR"/>
        </a:p>
      </dgm:t>
    </dgm:pt>
    <dgm:pt modelId="{F9687125-7568-4108-BBF2-FEF4A7EC95EA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/>
        </a:p>
      </dgm:t>
    </dgm:pt>
    <dgm:pt modelId="{BA2AE6F1-D7FE-49FA-911F-C682BA5EEA11}" type="parTrans" cxnId="{E5AFA753-70BD-47AC-A303-88EACC3C15C0}">
      <dgm:prSet/>
      <dgm:spPr/>
      <dgm:t>
        <a:bodyPr/>
        <a:lstStyle/>
        <a:p>
          <a:endParaRPr lang="fr-FR"/>
        </a:p>
      </dgm:t>
    </dgm:pt>
    <dgm:pt modelId="{9BBA6F4F-1535-4E25-8892-2B246CB7E472}" type="sibTrans" cxnId="{E5AFA753-70BD-47AC-A303-88EACC3C15C0}">
      <dgm:prSet/>
      <dgm:spPr/>
      <dgm:t>
        <a:bodyPr/>
        <a:lstStyle/>
        <a:p>
          <a:endParaRPr lang="fr-FR"/>
        </a:p>
      </dgm:t>
    </dgm:pt>
    <dgm:pt modelId="{56177EDF-DBEF-4683-9C26-4C92068483C5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potager, visite chez des professionnels </a:t>
          </a:r>
        </a:p>
      </dgm:t>
    </dgm:pt>
    <dgm:pt modelId="{9281DB62-C8FF-4E54-956C-4384FF97DEC5}" type="parTrans" cxnId="{FDFCAD44-CDD6-4236-BDAF-530DF18BA601}">
      <dgm:prSet/>
      <dgm:spPr/>
      <dgm:t>
        <a:bodyPr/>
        <a:lstStyle/>
        <a:p>
          <a:endParaRPr lang="fr-FR"/>
        </a:p>
      </dgm:t>
    </dgm:pt>
    <dgm:pt modelId="{BE2D7732-AB54-4256-AEFD-F4774EBBACCB}" type="sibTrans" cxnId="{FDFCAD44-CDD6-4236-BDAF-530DF18BA601}">
      <dgm:prSet/>
      <dgm:spPr/>
      <dgm:t>
        <a:bodyPr/>
        <a:lstStyle/>
        <a:p>
          <a:endParaRPr lang="fr-FR"/>
        </a:p>
      </dgm:t>
    </dgm:pt>
    <dgm:pt modelId="{0C4E6174-BD3E-48FC-B0EE-174EEE5D2838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/>
        </a:p>
      </dgm:t>
    </dgm:pt>
    <dgm:pt modelId="{42905F79-96D1-4F3E-AF5B-21B3062E0D16}" type="parTrans" cxnId="{958805D0-931C-431C-A21F-FE1252C1720E}">
      <dgm:prSet/>
      <dgm:spPr/>
      <dgm:t>
        <a:bodyPr/>
        <a:lstStyle/>
        <a:p>
          <a:endParaRPr lang="fr-FR"/>
        </a:p>
      </dgm:t>
    </dgm:pt>
    <dgm:pt modelId="{B79011A0-36C2-49AA-92D4-9CCA399FEE94}" type="sibTrans" cxnId="{958805D0-931C-431C-A21F-FE1252C1720E}">
      <dgm:prSet/>
      <dgm:spPr/>
      <dgm:t>
        <a:bodyPr/>
        <a:lstStyle/>
        <a:p>
          <a:endParaRPr lang="fr-FR"/>
        </a:p>
      </dgm:t>
    </dgm:pt>
    <dgm:pt modelId="{BE82F885-A4BA-4512-8182-EEE3F808DDE7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critique</a:t>
          </a:r>
        </a:p>
      </dgm:t>
    </dgm:pt>
    <dgm:pt modelId="{38C9F083-0DCD-462B-BBBD-7B2010914C5B}" type="parTrans" cxnId="{0A6E703F-179F-4F80-9B99-CE1E320B5088}">
      <dgm:prSet/>
      <dgm:spPr/>
      <dgm:t>
        <a:bodyPr/>
        <a:lstStyle/>
        <a:p>
          <a:endParaRPr lang="fr-FR"/>
        </a:p>
      </dgm:t>
    </dgm:pt>
    <dgm:pt modelId="{9FF6091E-F528-4D2F-8D7A-63C5A58FD010}" type="sibTrans" cxnId="{0A6E703F-179F-4F80-9B99-CE1E320B5088}">
      <dgm:prSet/>
      <dgm:spPr/>
      <dgm:t>
        <a:bodyPr/>
        <a:lstStyle/>
        <a:p>
          <a:endParaRPr lang="fr-FR"/>
        </a:p>
      </dgm:t>
    </dgm:pt>
    <dgm:pt modelId="{27687A82-AC80-48B0-A35B-970782557818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rendre visible les inégalités alimentaires</a:t>
          </a:r>
        </a:p>
      </dgm:t>
    </dgm:pt>
    <dgm:pt modelId="{A9D802A7-6845-4A7A-AC16-3E7CC8DB1508}" type="parTrans" cxnId="{03854E97-F4B6-4E57-A457-4F104DCB1BD6}">
      <dgm:prSet/>
      <dgm:spPr/>
      <dgm:t>
        <a:bodyPr/>
        <a:lstStyle/>
        <a:p>
          <a:endParaRPr lang="fr-FR"/>
        </a:p>
      </dgm:t>
    </dgm:pt>
    <dgm:pt modelId="{718FD5D4-FEDE-4F7B-837C-B03DF6B5539F}" type="sibTrans" cxnId="{03854E97-F4B6-4E57-A457-4F104DCB1BD6}">
      <dgm:prSet/>
      <dgm:spPr/>
      <dgm:t>
        <a:bodyPr/>
        <a:lstStyle/>
        <a:p>
          <a:endParaRPr lang="fr-FR"/>
        </a:p>
      </dgm:t>
    </dgm:pt>
    <dgm:pt modelId="{31A9714B-A18D-4F8E-AFC0-01CD09CD6D31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étude de texte, visites, etc. </a:t>
          </a:r>
        </a:p>
      </dgm:t>
    </dgm:pt>
    <dgm:pt modelId="{5AABBF8C-A3CF-4670-8C95-89694437427F}" type="parTrans" cxnId="{AF245674-4C6A-42EF-8C37-861D526DBDC4}">
      <dgm:prSet/>
      <dgm:spPr/>
      <dgm:t>
        <a:bodyPr/>
        <a:lstStyle/>
        <a:p>
          <a:endParaRPr lang="fr-FR"/>
        </a:p>
      </dgm:t>
    </dgm:pt>
    <dgm:pt modelId="{970F35F3-D6A2-44C3-B17F-B05B62154CE0}" type="sibTrans" cxnId="{AF245674-4C6A-42EF-8C37-861D526DBDC4}">
      <dgm:prSet/>
      <dgm:spPr/>
      <dgm:t>
        <a:bodyPr/>
        <a:lstStyle/>
        <a:p>
          <a:endParaRPr lang="fr-FR"/>
        </a:p>
      </dgm:t>
    </dgm:pt>
    <dgm:pt modelId="{89E2C8CB-0345-40E7-A920-65FC895DBBA5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/>
        </a:p>
      </dgm:t>
    </dgm:pt>
    <dgm:pt modelId="{8305EE6F-5DCE-476E-909C-BC7AC586559E}" type="parTrans" cxnId="{6A628533-7DE4-4168-9724-8B6FFFCFBCA6}">
      <dgm:prSet/>
      <dgm:spPr/>
      <dgm:t>
        <a:bodyPr/>
        <a:lstStyle/>
        <a:p>
          <a:endParaRPr lang="fr-FR"/>
        </a:p>
      </dgm:t>
    </dgm:pt>
    <dgm:pt modelId="{6B88AC01-A3D1-46DF-82CE-0866230335D0}" type="sibTrans" cxnId="{6A628533-7DE4-4168-9724-8B6FFFCFBCA6}">
      <dgm:prSet/>
      <dgm:spPr/>
      <dgm:t>
        <a:bodyPr/>
        <a:lstStyle/>
        <a:p>
          <a:endParaRPr lang="fr-FR"/>
        </a:p>
      </dgm:t>
    </dgm:pt>
    <dgm:pt modelId="{617B787C-1F7A-4C60-AAC3-F8F04B9B4FCB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/>
        </a:p>
      </dgm:t>
    </dgm:pt>
    <dgm:pt modelId="{F7BC0E93-5536-4602-808B-ABA3A3A9C299}" type="parTrans" cxnId="{6C0BA944-3441-4532-8DF3-BA430133D0B9}">
      <dgm:prSet/>
      <dgm:spPr/>
      <dgm:t>
        <a:bodyPr/>
        <a:lstStyle/>
        <a:p>
          <a:endParaRPr lang="fr-FR"/>
        </a:p>
      </dgm:t>
    </dgm:pt>
    <dgm:pt modelId="{251B0C9C-19D8-4AAA-8944-CF4EDC7155BF}" type="sibTrans" cxnId="{6C0BA944-3441-4532-8DF3-BA430133D0B9}">
      <dgm:prSet/>
      <dgm:spPr/>
      <dgm:t>
        <a:bodyPr/>
        <a:lstStyle/>
        <a:p>
          <a:endParaRPr lang="fr-FR"/>
        </a:p>
      </dgm:t>
    </dgm:pt>
    <dgm:pt modelId="{B8BC895C-26C8-4DBE-BEF3-6CBDF965B57E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citoyenne </a:t>
          </a:r>
        </a:p>
      </dgm:t>
    </dgm:pt>
    <dgm:pt modelId="{EA9E51F2-C364-4853-813E-C20C07C7DAB5}" type="parTrans" cxnId="{DCCC3DDA-A78E-40FE-AAD2-F02A82521430}">
      <dgm:prSet/>
      <dgm:spPr/>
      <dgm:t>
        <a:bodyPr/>
        <a:lstStyle/>
        <a:p>
          <a:endParaRPr lang="fr-FR"/>
        </a:p>
      </dgm:t>
    </dgm:pt>
    <dgm:pt modelId="{81A402B5-A8D3-46D5-9EE9-D1AA89A43897}" type="sibTrans" cxnId="{DCCC3DDA-A78E-40FE-AAD2-F02A82521430}">
      <dgm:prSet/>
      <dgm:spPr/>
      <dgm:t>
        <a:bodyPr/>
        <a:lstStyle/>
        <a:p>
          <a:endParaRPr lang="fr-FR"/>
        </a:p>
      </dgm:t>
    </dgm:pt>
    <dgm:pt modelId="{9BC88C4F-5F14-4F92-809F-482C6FB314DE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développer le pouvoir d’agir</a:t>
          </a:r>
        </a:p>
      </dgm:t>
    </dgm:pt>
    <dgm:pt modelId="{8320FB9C-445E-4377-983A-B063482A5C5E}" type="parTrans" cxnId="{AFB3CAF3-C003-49E4-AB6D-D8C30FD0D82D}">
      <dgm:prSet/>
      <dgm:spPr/>
      <dgm:t>
        <a:bodyPr/>
        <a:lstStyle/>
        <a:p>
          <a:endParaRPr lang="fr-FR"/>
        </a:p>
      </dgm:t>
    </dgm:pt>
    <dgm:pt modelId="{CC517EF3-8727-4B9D-A375-0E84328DBF8A}" type="sibTrans" cxnId="{AFB3CAF3-C003-49E4-AB6D-D8C30FD0D82D}">
      <dgm:prSet/>
      <dgm:spPr/>
      <dgm:t>
        <a:bodyPr/>
        <a:lstStyle/>
        <a:p>
          <a:endParaRPr lang="fr-FR"/>
        </a:p>
      </dgm:t>
    </dgm:pt>
    <dgm:pt modelId="{9A26217B-1BD1-4727-931F-861FE04B8199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fr-FR" b="1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apprentissage par l’action </a:t>
          </a:r>
        </a:p>
      </dgm:t>
    </dgm:pt>
    <dgm:pt modelId="{3C7919C5-D3B3-487B-AA94-5E806D668D88}" type="parTrans" cxnId="{0C581BD4-75E7-4082-A3C6-1A1FE963B2E8}">
      <dgm:prSet/>
      <dgm:spPr/>
      <dgm:t>
        <a:bodyPr/>
        <a:lstStyle/>
        <a:p>
          <a:endParaRPr lang="fr-FR"/>
        </a:p>
      </dgm:t>
    </dgm:pt>
    <dgm:pt modelId="{5F4DA67A-140D-436B-A50D-F5666E152940}" type="sibTrans" cxnId="{0C581BD4-75E7-4082-A3C6-1A1FE963B2E8}">
      <dgm:prSet/>
      <dgm:spPr/>
      <dgm:t>
        <a:bodyPr/>
        <a:lstStyle/>
        <a:p>
          <a:endParaRPr lang="fr-FR"/>
        </a:p>
      </dgm:t>
    </dgm:pt>
    <dgm:pt modelId="{7DEBE5D3-3BAB-4030-8DC9-E54FF4C9B891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90FBFC-46DB-4C18-98B2-3367CBB5C109}" type="parTrans" cxnId="{8762A17C-A83C-488C-B062-F5E5EAE4DD8D}">
      <dgm:prSet/>
      <dgm:spPr/>
      <dgm:t>
        <a:bodyPr/>
        <a:lstStyle/>
        <a:p>
          <a:endParaRPr lang="fr-FR"/>
        </a:p>
      </dgm:t>
    </dgm:pt>
    <dgm:pt modelId="{7966253B-58E8-485C-94CA-5769BB760E70}" type="sibTrans" cxnId="{8762A17C-A83C-488C-B062-F5E5EAE4DD8D}">
      <dgm:prSet/>
      <dgm:spPr/>
      <dgm:t>
        <a:bodyPr/>
        <a:lstStyle/>
        <a:p>
          <a:endParaRPr lang="fr-FR"/>
        </a:p>
      </dgm:t>
    </dgm:pt>
    <dgm:pt modelId="{5A3271DC-7109-4A9E-9ADC-D219DB969949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7B3974-5F66-4AE9-8286-FFF631C9930F}" type="parTrans" cxnId="{30751C77-B4D8-4EB7-8545-B7A746AC13CE}">
      <dgm:prSet/>
      <dgm:spPr/>
      <dgm:t>
        <a:bodyPr/>
        <a:lstStyle/>
        <a:p>
          <a:endParaRPr lang="fr-FR"/>
        </a:p>
      </dgm:t>
    </dgm:pt>
    <dgm:pt modelId="{8DE7742A-8CB8-4595-8120-A9E045112CD6}" type="sibTrans" cxnId="{30751C77-B4D8-4EB7-8545-B7A746AC13CE}">
      <dgm:prSet/>
      <dgm:spPr/>
      <dgm:t>
        <a:bodyPr/>
        <a:lstStyle/>
        <a:p>
          <a:endParaRPr lang="fr-FR"/>
        </a:p>
      </dgm:t>
    </dgm:pt>
    <dgm:pt modelId="{44146CE3-5266-4189-B5B8-66D057E14984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187F322-9460-454D-AB89-ADA39FC44133}" type="parTrans" cxnId="{52A0F44E-5C7C-464E-A947-A583B41C70B3}">
      <dgm:prSet/>
      <dgm:spPr/>
      <dgm:t>
        <a:bodyPr/>
        <a:lstStyle/>
        <a:p>
          <a:endParaRPr lang="fr-FR"/>
        </a:p>
      </dgm:t>
    </dgm:pt>
    <dgm:pt modelId="{99CCC40E-8796-4EB6-9B2D-ECFF9C84CD0B}" type="sibTrans" cxnId="{52A0F44E-5C7C-464E-A947-A583B41C70B3}">
      <dgm:prSet/>
      <dgm:spPr/>
      <dgm:t>
        <a:bodyPr/>
        <a:lstStyle/>
        <a:p>
          <a:endParaRPr lang="fr-FR"/>
        </a:p>
      </dgm:t>
    </dgm:pt>
    <dgm:pt modelId="{3A8A2BAA-A25C-4A17-A902-CC3B4054B87F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6B602AD-C4A5-42AA-BE10-B12A88FBFA4A}" type="parTrans" cxnId="{2D679838-189B-4AC5-B7A4-4951AC87F98C}">
      <dgm:prSet/>
      <dgm:spPr/>
      <dgm:t>
        <a:bodyPr/>
        <a:lstStyle/>
        <a:p>
          <a:endParaRPr lang="fr-FR"/>
        </a:p>
      </dgm:t>
    </dgm:pt>
    <dgm:pt modelId="{B146946E-2576-4E7B-8D18-BE1E7D73D7F1}" type="sibTrans" cxnId="{2D679838-189B-4AC5-B7A4-4951AC87F98C}">
      <dgm:prSet/>
      <dgm:spPr/>
      <dgm:t>
        <a:bodyPr/>
        <a:lstStyle/>
        <a:p>
          <a:endParaRPr lang="fr-FR"/>
        </a:p>
      </dgm:t>
    </dgm:pt>
    <dgm:pt modelId="{8A4033F6-4B2E-41FA-BC5A-2412B893B39F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446260-00A5-4520-9EB3-8F9248CA7E39}" type="parTrans" cxnId="{8C3463AF-22D4-4410-9E1A-7E69B58CF016}">
      <dgm:prSet/>
      <dgm:spPr/>
      <dgm:t>
        <a:bodyPr/>
        <a:lstStyle/>
        <a:p>
          <a:endParaRPr lang="fr-FR"/>
        </a:p>
      </dgm:t>
    </dgm:pt>
    <dgm:pt modelId="{B3A324CD-F28A-429D-B84A-F9E82EE93690}" type="sibTrans" cxnId="{8C3463AF-22D4-4410-9E1A-7E69B58CF016}">
      <dgm:prSet/>
      <dgm:spPr/>
      <dgm:t>
        <a:bodyPr/>
        <a:lstStyle/>
        <a:p>
          <a:endParaRPr lang="fr-FR"/>
        </a:p>
      </dgm:t>
    </dgm:pt>
    <dgm:pt modelId="{0B787AB5-A07B-4A55-947C-F6BA48B6FF9E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838CBD-71E8-4372-9150-2E9D025C007B}" type="parTrans" cxnId="{AA06CAEB-39F5-469C-85DA-EE1BA65E2205}">
      <dgm:prSet/>
      <dgm:spPr/>
      <dgm:t>
        <a:bodyPr/>
        <a:lstStyle/>
        <a:p>
          <a:endParaRPr lang="fr-FR"/>
        </a:p>
      </dgm:t>
    </dgm:pt>
    <dgm:pt modelId="{B255CB10-4560-4FC5-AA97-7E4E3D453076}" type="sibTrans" cxnId="{AA06CAEB-39F5-469C-85DA-EE1BA65E2205}">
      <dgm:prSet/>
      <dgm:spPr/>
      <dgm:t>
        <a:bodyPr/>
        <a:lstStyle/>
        <a:p>
          <a:endParaRPr lang="fr-FR"/>
        </a:p>
      </dgm:t>
    </dgm:pt>
    <dgm:pt modelId="{3A6FB4FC-0ABA-471D-AC34-6E4E29435DA8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53139F-AF2B-4890-B094-B16251675143}" type="parTrans" cxnId="{AA07F293-6FE6-46A3-8245-3B1B60015258}">
      <dgm:prSet/>
      <dgm:spPr/>
      <dgm:t>
        <a:bodyPr/>
        <a:lstStyle/>
        <a:p>
          <a:endParaRPr lang="fr-FR"/>
        </a:p>
      </dgm:t>
    </dgm:pt>
    <dgm:pt modelId="{B9431D36-78E1-4E44-9E1F-F219C8E4849E}" type="sibTrans" cxnId="{AA07F293-6FE6-46A3-8245-3B1B60015258}">
      <dgm:prSet/>
      <dgm:spPr/>
      <dgm:t>
        <a:bodyPr/>
        <a:lstStyle/>
        <a:p>
          <a:endParaRPr lang="fr-FR"/>
        </a:p>
      </dgm:t>
    </dgm:pt>
    <dgm:pt modelId="{9D8EF9DC-EABB-4949-A9A9-05467FDD87E0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55E1E6-6F74-4F52-82C2-561FDA05B667}" type="parTrans" cxnId="{0FF6AAE2-C0F7-4FC5-A2BB-13E369B71BC3}">
      <dgm:prSet/>
      <dgm:spPr/>
      <dgm:t>
        <a:bodyPr/>
        <a:lstStyle/>
        <a:p>
          <a:endParaRPr lang="fr-FR"/>
        </a:p>
      </dgm:t>
    </dgm:pt>
    <dgm:pt modelId="{71B75775-CE8D-45D8-B17D-6E1809F8C7F9}" type="sibTrans" cxnId="{0FF6AAE2-C0F7-4FC5-A2BB-13E369B71BC3}">
      <dgm:prSet/>
      <dgm:spPr/>
      <dgm:t>
        <a:bodyPr/>
        <a:lstStyle/>
        <a:p>
          <a:endParaRPr lang="fr-FR"/>
        </a:p>
      </dgm:t>
    </dgm:pt>
    <dgm:pt modelId="{214522D8-F647-4416-8E29-7EFCACFC43B5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0860B3-2601-41BF-85EC-D1102241E684}" type="parTrans" cxnId="{D0518D69-AB33-448C-8B23-43F5B23333CB}">
      <dgm:prSet/>
      <dgm:spPr/>
      <dgm:t>
        <a:bodyPr/>
        <a:lstStyle/>
        <a:p>
          <a:endParaRPr lang="fr-FR"/>
        </a:p>
      </dgm:t>
    </dgm:pt>
    <dgm:pt modelId="{263C97E6-F812-40D0-9FCB-AE278FF6C621}" type="sibTrans" cxnId="{D0518D69-AB33-448C-8B23-43F5B23333CB}">
      <dgm:prSet/>
      <dgm:spPr/>
      <dgm:t>
        <a:bodyPr/>
        <a:lstStyle/>
        <a:p>
          <a:endParaRPr lang="fr-FR"/>
        </a:p>
      </dgm:t>
    </dgm:pt>
    <dgm:pt modelId="{A3AE5615-D16D-4CF0-B848-8CF9E173373A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08D8D2-CBF4-43D4-8A1E-62CBFBC00AA1}" type="parTrans" cxnId="{43C98C70-B038-4ECE-BD22-B710353FEB9F}">
      <dgm:prSet/>
      <dgm:spPr/>
      <dgm:t>
        <a:bodyPr/>
        <a:lstStyle/>
        <a:p>
          <a:endParaRPr lang="fr-FR"/>
        </a:p>
      </dgm:t>
    </dgm:pt>
    <dgm:pt modelId="{428E2F34-2715-4DB2-9112-76D81813C784}" type="sibTrans" cxnId="{43C98C70-B038-4ECE-BD22-B710353FEB9F}">
      <dgm:prSet/>
      <dgm:spPr/>
      <dgm:t>
        <a:bodyPr/>
        <a:lstStyle/>
        <a:p>
          <a:endParaRPr lang="fr-FR"/>
        </a:p>
      </dgm:t>
    </dgm:pt>
    <dgm:pt modelId="{F7F7DECC-61A1-4CD8-84EB-350207F3455D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25EEC9-F160-4781-866F-5DD174661D5B}" type="parTrans" cxnId="{FDA41763-D94E-4419-8F0A-2326B08A9123}">
      <dgm:prSet/>
      <dgm:spPr/>
      <dgm:t>
        <a:bodyPr/>
        <a:lstStyle/>
        <a:p>
          <a:endParaRPr lang="fr-FR"/>
        </a:p>
      </dgm:t>
    </dgm:pt>
    <dgm:pt modelId="{2E83D9AD-6434-4CFD-8B43-1DD4879BF9E7}" type="sibTrans" cxnId="{FDA41763-D94E-4419-8F0A-2326B08A9123}">
      <dgm:prSet/>
      <dgm:spPr/>
      <dgm:t>
        <a:bodyPr/>
        <a:lstStyle/>
        <a:p>
          <a:endParaRPr lang="fr-FR"/>
        </a:p>
      </dgm:t>
    </dgm:pt>
    <dgm:pt modelId="{DD39432B-9434-46CD-89E5-B58465133A03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3E7C759-6437-4ADC-AD42-72C659F5A489}" type="parTrans" cxnId="{15606D9A-3327-45B7-B8C4-23422328D238}">
      <dgm:prSet/>
      <dgm:spPr/>
      <dgm:t>
        <a:bodyPr/>
        <a:lstStyle/>
        <a:p>
          <a:endParaRPr lang="fr-FR"/>
        </a:p>
      </dgm:t>
    </dgm:pt>
    <dgm:pt modelId="{0DB5BA72-1E2D-4C44-91CC-5A113AED9AA8}" type="sibTrans" cxnId="{15606D9A-3327-45B7-B8C4-23422328D238}">
      <dgm:prSet/>
      <dgm:spPr/>
      <dgm:t>
        <a:bodyPr/>
        <a:lstStyle/>
        <a:p>
          <a:endParaRPr lang="fr-FR"/>
        </a:p>
      </dgm:t>
    </dgm:pt>
    <dgm:pt modelId="{CBD1BA97-16C5-402D-BDD1-09F02F7A6608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265CFB-02B3-4E76-9869-DF94DA814BB7}" type="parTrans" cxnId="{2BB47C3A-C842-4DEF-A397-69DAD827C2C0}">
      <dgm:prSet/>
      <dgm:spPr/>
      <dgm:t>
        <a:bodyPr/>
        <a:lstStyle/>
        <a:p>
          <a:endParaRPr lang="fr-FR"/>
        </a:p>
      </dgm:t>
    </dgm:pt>
    <dgm:pt modelId="{41F371B4-4570-479A-99C9-1158DE7B40A5}" type="sibTrans" cxnId="{2BB47C3A-C842-4DEF-A397-69DAD827C2C0}">
      <dgm:prSet/>
      <dgm:spPr/>
      <dgm:t>
        <a:bodyPr/>
        <a:lstStyle/>
        <a:p>
          <a:endParaRPr lang="fr-FR"/>
        </a:p>
      </dgm:t>
    </dgm:pt>
    <dgm:pt modelId="{7DB1E168-6741-4BC9-A373-680EECD5F508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ECF237-908D-48F6-A45E-E3EF9702673A}" type="parTrans" cxnId="{B4AD002A-6BDC-423D-A075-5504C54B32A0}">
      <dgm:prSet/>
      <dgm:spPr/>
      <dgm:t>
        <a:bodyPr/>
        <a:lstStyle/>
        <a:p>
          <a:endParaRPr lang="fr-FR"/>
        </a:p>
      </dgm:t>
    </dgm:pt>
    <dgm:pt modelId="{EC3B4B59-B325-49D6-86DA-CAFA76F0BB42}" type="sibTrans" cxnId="{B4AD002A-6BDC-423D-A075-5504C54B32A0}">
      <dgm:prSet/>
      <dgm:spPr/>
      <dgm:t>
        <a:bodyPr/>
        <a:lstStyle/>
        <a:p>
          <a:endParaRPr lang="fr-FR"/>
        </a:p>
      </dgm:t>
    </dgm:pt>
    <dgm:pt modelId="{1D709DB6-6C4E-4492-8D9B-0864E09DF1AA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3291C4-8F50-44D5-9305-0D81BC8191E3}" type="parTrans" cxnId="{BCCD27D5-618E-4F55-A47E-230473B4CD58}">
      <dgm:prSet/>
      <dgm:spPr/>
      <dgm:t>
        <a:bodyPr/>
        <a:lstStyle/>
        <a:p>
          <a:endParaRPr lang="fr-FR"/>
        </a:p>
      </dgm:t>
    </dgm:pt>
    <dgm:pt modelId="{32239EB5-FBA0-41DB-B13A-ABC88381DD67}" type="sibTrans" cxnId="{BCCD27D5-618E-4F55-A47E-230473B4CD58}">
      <dgm:prSet/>
      <dgm:spPr/>
      <dgm:t>
        <a:bodyPr/>
        <a:lstStyle/>
        <a:p>
          <a:endParaRPr lang="fr-FR"/>
        </a:p>
      </dgm:t>
    </dgm:pt>
    <dgm:pt modelId="{65133929-8B64-4741-84CB-247C6290551C}">
      <dgm:prSet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9A3048-ECB4-4D3F-89E0-A8B793102D2E}" type="parTrans" cxnId="{D7244F1B-AF60-4EAF-8339-00E4578779DC}">
      <dgm:prSet/>
      <dgm:spPr/>
      <dgm:t>
        <a:bodyPr/>
        <a:lstStyle/>
        <a:p>
          <a:endParaRPr lang="fr-FR"/>
        </a:p>
      </dgm:t>
    </dgm:pt>
    <dgm:pt modelId="{6627D0E5-5F6D-4132-8357-6C5A18BA8E26}" type="sibTrans" cxnId="{D7244F1B-AF60-4EAF-8339-00E4578779DC}">
      <dgm:prSet/>
      <dgm:spPr/>
      <dgm:t>
        <a:bodyPr/>
        <a:lstStyle/>
        <a:p>
          <a:endParaRPr lang="fr-FR"/>
        </a:p>
      </dgm:t>
    </dgm:pt>
    <dgm:pt modelId="{DD2AFDA3-2422-40DE-83D0-857E781DFEE5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7A1A89C-3AF0-48BE-BC0C-58CAEB3807B1}" type="parTrans" cxnId="{890D0376-3095-4444-95B9-4699CB4F08D5}">
      <dgm:prSet/>
      <dgm:spPr/>
      <dgm:t>
        <a:bodyPr/>
        <a:lstStyle/>
        <a:p>
          <a:endParaRPr lang="fr-FR"/>
        </a:p>
      </dgm:t>
    </dgm:pt>
    <dgm:pt modelId="{CC022540-E77B-42F4-86AC-8A70465A30DC}" type="sibTrans" cxnId="{890D0376-3095-4444-95B9-4699CB4F08D5}">
      <dgm:prSet/>
      <dgm:spPr/>
      <dgm:t>
        <a:bodyPr/>
        <a:lstStyle/>
        <a:p>
          <a:endParaRPr lang="fr-FR"/>
        </a:p>
      </dgm:t>
    </dgm:pt>
    <dgm:pt modelId="{93C1A684-C266-422B-B876-515A094CB045}">
      <dgm:prSet phldrT="[Texte]"/>
      <dgm:spPr>
        <a:noFill/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fr-FR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7F6970-DF87-4214-831F-99CE81CB7B45}" type="parTrans" cxnId="{CC03CCDE-19BF-46A3-BEBE-5367E21AACD5}">
      <dgm:prSet/>
      <dgm:spPr/>
      <dgm:t>
        <a:bodyPr/>
        <a:lstStyle/>
        <a:p>
          <a:endParaRPr lang="fr-FR"/>
        </a:p>
      </dgm:t>
    </dgm:pt>
    <dgm:pt modelId="{8D3A21BD-5286-4F8E-B5E3-6770E3F51442}" type="sibTrans" cxnId="{CC03CCDE-19BF-46A3-BEBE-5367E21AACD5}">
      <dgm:prSet/>
      <dgm:spPr/>
      <dgm:t>
        <a:bodyPr/>
        <a:lstStyle/>
        <a:p>
          <a:endParaRPr lang="fr-FR"/>
        </a:p>
      </dgm:t>
    </dgm:pt>
    <dgm:pt modelId="{D2874814-95EA-434F-8E0A-33FE37B9CB1B}" type="pres">
      <dgm:prSet presAssocID="{7F0B767B-92B7-497B-9FB6-6115A52A10E0}" presName="Name0" presStyleCnt="0">
        <dgm:presLayoutVars>
          <dgm:dir/>
          <dgm:animLvl val="lvl"/>
          <dgm:resizeHandles val="exact"/>
        </dgm:presLayoutVars>
      </dgm:prSet>
      <dgm:spPr/>
    </dgm:pt>
    <dgm:pt modelId="{86695AEA-5CBF-4EB1-964D-EDA49AD3F490}" type="pres">
      <dgm:prSet presAssocID="{B35EA9F4-960D-44E2-85A2-DB42C597D778}" presName="composite" presStyleCnt="0"/>
      <dgm:spPr/>
    </dgm:pt>
    <dgm:pt modelId="{A2CB122C-ACFE-4198-9061-7EF143199C96}" type="pres">
      <dgm:prSet presAssocID="{B35EA9F4-960D-44E2-85A2-DB42C597D77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F96D723-29CB-491C-84C9-ECACC82A8FAA}" type="pres">
      <dgm:prSet presAssocID="{B35EA9F4-960D-44E2-85A2-DB42C597D778}" presName="desTx" presStyleLbl="alignAccFollowNode1" presStyleIdx="0" presStyleCnt="5">
        <dgm:presLayoutVars>
          <dgm:bulletEnabled val="1"/>
        </dgm:presLayoutVars>
      </dgm:prSet>
      <dgm:spPr/>
    </dgm:pt>
    <dgm:pt modelId="{22D3CD76-6CDF-4472-B154-BB305BA7828D}" type="pres">
      <dgm:prSet presAssocID="{B4299E9F-6D2F-4E27-89D7-2034162CD543}" presName="space" presStyleCnt="0"/>
      <dgm:spPr/>
    </dgm:pt>
    <dgm:pt modelId="{81C877B8-EB9F-4482-92F3-16432BE16607}" type="pres">
      <dgm:prSet presAssocID="{740291E0-A6FF-4E59-BD48-00443AB350ED}" presName="composite" presStyleCnt="0"/>
      <dgm:spPr/>
    </dgm:pt>
    <dgm:pt modelId="{30497AA7-1D14-4026-96DC-D6AB6A08FF0C}" type="pres">
      <dgm:prSet presAssocID="{740291E0-A6FF-4E59-BD48-00443AB350E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E41E64-E889-402C-BFEB-66DB26D47163}" type="pres">
      <dgm:prSet presAssocID="{740291E0-A6FF-4E59-BD48-00443AB350ED}" presName="desTx" presStyleLbl="alignAccFollowNode1" presStyleIdx="1" presStyleCnt="5">
        <dgm:presLayoutVars>
          <dgm:bulletEnabled val="1"/>
        </dgm:presLayoutVars>
      </dgm:prSet>
      <dgm:spPr/>
    </dgm:pt>
    <dgm:pt modelId="{EF3B6285-D7D2-4DE9-B8FB-9864DA4C86C5}" type="pres">
      <dgm:prSet presAssocID="{CC750D3D-C39E-4BF5-AB84-14FA4BED3D3C}" presName="space" presStyleCnt="0"/>
      <dgm:spPr/>
    </dgm:pt>
    <dgm:pt modelId="{D8906058-5A5B-47AB-B234-47ED13D01CBB}" type="pres">
      <dgm:prSet presAssocID="{AC8148B1-2E29-4762-8A69-C01EA3BB72F9}" presName="composite" presStyleCnt="0"/>
      <dgm:spPr/>
    </dgm:pt>
    <dgm:pt modelId="{93A03E74-F359-413A-9570-699594241A62}" type="pres">
      <dgm:prSet presAssocID="{AC8148B1-2E29-4762-8A69-C01EA3BB72F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3CC22C1-3578-45CE-B5A5-EA234E4E2FFE}" type="pres">
      <dgm:prSet presAssocID="{AC8148B1-2E29-4762-8A69-C01EA3BB72F9}" presName="desTx" presStyleLbl="alignAccFollowNode1" presStyleIdx="2" presStyleCnt="5">
        <dgm:presLayoutVars>
          <dgm:bulletEnabled val="1"/>
        </dgm:presLayoutVars>
      </dgm:prSet>
      <dgm:spPr/>
    </dgm:pt>
    <dgm:pt modelId="{F89BCAC5-D41E-4767-B97C-ABB3A6EF294B}" type="pres">
      <dgm:prSet presAssocID="{D2A4F445-0A87-4BEC-99CA-FF8182AD8446}" presName="space" presStyleCnt="0"/>
      <dgm:spPr/>
    </dgm:pt>
    <dgm:pt modelId="{68E2ADDF-17E7-44E7-BA53-30A3C0C8DD07}" type="pres">
      <dgm:prSet presAssocID="{BE82F885-A4BA-4512-8182-EEE3F808DDE7}" presName="composite" presStyleCnt="0"/>
      <dgm:spPr/>
    </dgm:pt>
    <dgm:pt modelId="{F6BC1FA3-339A-4B7E-B901-03E84EBE2700}" type="pres">
      <dgm:prSet presAssocID="{BE82F885-A4BA-4512-8182-EEE3F808DDE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CA4C892-30CE-4AF6-A2DF-62905AFEE41F}" type="pres">
      <dgm:prSet presAssocID="{BE82F885-A4BA-4512-8182-EEE3F808DDE7}" presName="desTx" presStyleLbl="alignAccFollowNode1" presStyleIdx="3" presStyleCnt="5" custScaleX="98765" custLinFactNeighborX="84" custLinFactNeighborY="280">
        <dgm:presLayoutVars>
          <dgm:bulletEnabled val="1"/>
        </dgm:presLayoutVars>
      </dgm:prSet>
      <dgm:spPr/>
    </dgm:pt>
    <dgm:pt modelId="{5E8534AA-514B-42BA-8C4B-EB118D95805E}" type="pres">
      <dgm:prSet presAssocID="{9FF6091E-F528-4D2F-8D7A-63C5A58FD010}" presName="space" presStyleCnt="0"/>
      <dgm:spPr/>
    </dgm:pt>
    <dgm:pt modelId="{BCC16D69-4AF3-4744-9E9A-4EC384D2D7E5}" type="pres">
      <dgm:prSet presAssocID="{B8BC895C-26C8-4DBE-BEF3-6CBDF965B57E}" presName="composite" presStyleCnt="0"/>
      <dgm:spPr/>
    </dgm:pt>
    <dgm:pt modelId="{6E8B2742-DD63-4F54-825E-062493B8EC45}" type="pres">
      <dgm:prSet presAssocID="{B8BC895C-26C8-4DBE-BEF3-6CBDF965B57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F8CC09C-4470-4D7F-80F6-AFA64B3B3A40}" type="pres">
      <dgm:prSet presAssocID="{B8BC895C-26C8-4DBE-BEF3-6CBDF965B57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5EC26101-A120-49F2-927A-78A09478FE8B}" type="presOf" srcId="{BF436D63-BC93-4063-B852-A54A841FDD19}" destId="{A4E41E64-E889-402C-BFEB-66DB26D47163}" srcOrd="0" destOrd="1" presId="urn:microsoft.com/office/officeart/2005/8/layout/hList1"/>
    <dgm:cxn modelId="{CA9A9909-11A1-41BC-A36A-56E950035629}" type="presOf" srcId="{F9687125-7568-4108-BBF2-FEF4A7EC95EA}" destId="{73CC22C1-3578-45CE-B5A5-EA234E4E2FFE}" srcOrd="0" destOrd="6" presId="urn:microsoft.com/office/officeart/2005/8/layout/hList1"/>
    <dgm:cxn modelId="{84B43415-2D8E-45AF-9C58-1486D3929738}" srcId="{7F0B767B-92B7-497B-9FB6-6115A52A10E0}" destId="{740291E0-A6FF-4E59-BD48-00443AB350ED}" srcOrd="1" destOrd="0" parTransId="{94489CB8-97EA-49C1-8BC8-01EB9530DBE2}" sibTransId="{CC750D3D-C39E-4BF5-AB84-14FA4BED3D3C}"/>
    <dgm:cxn modelId="{B22B8217-109E-4CFE-AE9F-507B38806348}" type="presOf" srcId="{7F0B767B-92B7-497B-9FB6-6115A52A10E0}" destId="{D2874814-95EA-434F-8E0A-33FE37B9CB1B}" srcOrd="0" destOrd="0" presId="urn:microsoft.com/office/officeart/2005/8/layout/hList1"/>
    <dgm:cxn modelId="{9131041B-525A-4152-8107-8DF7DB7CAA05}" srcId="{740291E0-A6FF-4E59-BD48-00443AB350ED}" destId="{B8B8AECB-1684-4B6D-85A2-B442F3278FFB}" srcOrd="3" destOrd="0" parTransId="{79898577-5737-4418-A407-7F99A72CAB31}" sibTransId="{4324328B-B0F4-41F8-960C-37AC57EBF813}"/>
    <dgm:cxn modelId="{D7244F1B-AF60-4EAF-8339-00E4578779DC}" srcId="{B8BC895C-26C8-4DBE-BEF3-6CBDF965B57E}" destId="{65133929-8B64-4741-84CB-247C6290551C}" srcOrd="0" destOrd="0" parTransId="{5D9A3048-ECB4-4D3F-89E0-A8B793102D2E}" sibTransId="{6627D0E5-5F6D-4132-8357-6C5A18BA8E26}"/>
    <dgm:cxn modelId="{47A0081C-924C-4A85-8CE5-20A6998B5D1E}" type="presOf" srcId="{A3AE5615-D16D-4CF0-B848-8CF9E173373A}" destId="{CF8CC09C-4470-4D7F-80F6-AFA64B3B3A40}" srcOrd="0" destOrd="2" presId="urn:microsoft.com/office/officeart/2005/8/layout/hList1"/>
    <dgm:cxn modelId="{B6382925-DB35-4A36-B481-3A595BFCF3FF}" type="presOf" srcId="{DD39432B-9434-46CD-89E5-B58465133A03}" destId="{3F96D723-29CB-491C-84C9-ECACC82A8FAA}" srcOrd="0" destOrd="0" presId="urn:microsoft.com/office/officeart/2005/8/layout/hList1"/>
    <dgm:cxn modelId="{B4AD002A-6BDC-423D-A075-5504C54B32A0}" srcId="{AC8148B1-2E29-4762-8A69-C01EA3BB72F9}" destId="{7DB1E168-6741-4BC9-A373-680EECD5F508}" srcOrd="0" destOrd="0" parTransId="{03ECF237-908D-48F6-A45E-E3EF9702673A}" sibTransId="{EC3B4B59-B325-49D6-86DA-CAFA76F0BB42}"/>
    <dgm:cxn modelId="{24E18432-9459-4BDC-B232-D15ABF2A292E}" type="presOf" srcId="{97759598-E24A-411C-A08D-D2A4685CBEAD}" destId="{A4E41E64-E889-402C-BFEB-66DB26D47163}" srcOrd="0" destOrd="2" presId="urn:microsoft.com/office/officeart/2005/8/layout/hList1"/>
    <dgm:cxn modelId="{19614B33-6D39-42C8-AAEB-B3871B4E082E}" srcId="{B35EA9F4-960D-44E2-85A2-DB42C597D778}" destId="{7851CFA9-07F3-44D7-84B8-617E2CEDB380}" srcOrd="6" destOrd="0" parTransId="{DC596083-10DA-43A9-A0CB-EF2BC76AAE88}" sibTransId="{D5E91484-3318-4D5C-96CA-D0226C22129F}"/>
    <dgm:cxn modelId="{6A628533-7DE4-4168-9724-8B6FFFCFBCA6}" srcId="{BE82F885-A4BA-4512-8182-EEE3F808DDE7}" destId="{89E2C8CB-0345-40E7-A920-65FC895DBBA5}" srcOrd="7" destOrd="0" parTransId="{8305EE6F-5DCE-476E-909C-BC7AC586559E}" sibTransId="{6B88AC01-A3D1-46DF-82CE-0866230335D0}"/>
    <dgm:cxn modelId="{2D679838-189B-4AC5-B7A4-4951AC87F98C}" srcId="{B35EA9F4-960D-44E2-85A2-DB42C597D778}" destId="{3A8A2BAA-A25C-4A17-A902-CC3B4054B87F}" srcOrd="3" destOrd="0" parTransId="{C6B602AD-C4A5-42AA-BE10-B12A88FBFA4A}" sibTransId="{B146946E-2576-4E7B-8D18-BE1E7D73D7F1}"/>
    <dgm:cxn modelId="{2BB47C3A-C842-4DEF-A397-69DAD827C2C0}" srcId="{740291E0-A6FF-4E59-BD48-00443AB350ED}" destId="{CBD1BA97-16C5-402D-BDD1-09F02F7A6608}" srcOrd="0" destOrd="0" parTransId="{AD265CFB-02B3-4E76-9869-DF94DA814BB7}" sibTransId="{41F371B4-4570-479A-99C9-1158DE7B40A5}"/>
    <dgm:cxn modelId="{6E921A3F-987A-4CF4-9F8A-F92CB2AD9D41}" type="presOf" srcId="{F7F7DECC-61A1-4CD8-84EB-350207F3455D}" destId="{CF8CC09C-4470-4D7F-80F6-AFA64B3B3A40}" srcOrd="0" destOrd="3" presId="urn:microsoft.com/office/officeart/2005/8/layout/hList1"/>
    <dgm:cxn modelId="{0A6E703F-179F-4F80-9B99-CE1E320B5088}" srcId="{7F0B767B-92B7-497B-9FB6-6115A52A10E0}" destId="{BE82F885-A4BA-4512-8182-EEE3F808DDE7}" srcOrd="3" destOrd="0" parTransId="{38C9F083-0DCD-462B-BBBD-7B2010914C5B}" sibTransId="{9FF6091E-F528-4D2F-8D7A-63C5A58FD010}"/>
    <dgm:cxn modelId="{B08DA95B-C5D0-412B-84D6-A57629DCE744}" srcId="{740291E0-A6FF-4E59-BD48-00443AB350ED}" destId="{97759598-E24A-411C-A08D-D2A4685CBEAD}" srcOrd="2" destOrd="0" parTransId="{49336935-12BB-49B6-AEA8-441DC1F1C34E}" sibTransId="{99A4C11D-3A21-4066-9164-29B128D6C799}"/>
    <dgm:cxn modelId="{8B986361-EBA9-40E0-A21F-56855B9FF7A1}" type="presOf" srcId="{AC8148B1-2E29-4762-8A69-C01EA3BB72F9}" destId="{93A03E74-F359-413A-9570-699594241A62}" srcOrd="0" destOrd="0" presId="urn:microsoft.com/office/officeart/2005/8/layout/hList1"/>
    <dgm:cxn modelId="{FDA41763-D94E-4419-8F0A-2326B08A9123}" srcId="{B8BC895C-26C8-4DBE-BEF3-6CBDF965B57E}" destId="{F7F7DECC-61A1-4CD8-84EB-350207F3455D}" srcOrd="3" destOrd="0" parTransId="{4825EEC9-F160-4781-866F-5DD174661D5B}" sibTransId="{2E83D9AD-6434-4CFD-8B43-1DD4879BF9E7}"/>
    <dgm:cxn modelId="{6C0BA944-3441-4532-8DF3-BA430133D0B9}" srcId="{BE82F885-A4BA-4512-8182-EEE3F808DDE7}" destId="{617B787C-1F7A-4C60-AAC3-F8F04B9B4FCB}" srcOrd="8" destOrd="0" parTransId="{F7BC0E93-5536-4602-808B-ABA3A3A9C299}" sibTransId="{251B0C9C-19D8-4AAA-8944-CF4EDC7155BF}"/>
    <dgm:cxn modelId="{FDFCAD44-CDD6-4236-BDAF-530DF18BA601}" srcId="{AC8148B1-2E29-4762-8A69-C01EA3BB72F9}" destId="{56177EDF-DBEF-4683-9C26-4C92068483C5}" srcOrd="4" destOrd="0" parTransId="{9281DB62-C8FF-4E54-956C-4384FF97DEC5}" sibTransId="{BE2D7732-AB54-4256-AEFD-F4774EBBACCB}"/>
    <dgm:cxn modelId="{D0518D69-AB33-448C-8B23-43F5B23333CB}" srcId="{BE82F885-A4BA-4512-8182-EEE3F808DDE7}" destId="{214522D8-F647-4416-8E29-7EFCACFC43B5}" srcOrd="2" destOrd="0" parTransId="{0E0860B3-2601-41BF-85EC-D1102241E684}" sibTransId="{263C97E6-F812-40D0-9FCB-AE278FF6C621}"/>
    <dgm:cxn modelId="{8F88304C-F366-4BD9-BB76-23091E81D5AC}" type="presOf" srcId="{CBD1BA97-16C5-402D-BDD1-09F02F7A6608}" destId="{A4E41E64-E889-402C-BFEB-66DB26D47163}" srcOrd="0" destOrd="0" presId="urn:microsoft.com/office/officeart/2005/8/layout/hList1"/>
    <dgm:cxn modelId="{385ADF4D-C36B-4E2E-87CF-5698259DE43B}" type="presOf" srcId="{44146CE3-5266-4189-B5B8-66D057E14984}" destId="{3F96D723-29CB-491C-84C9-ECACC82A8FAA}" srcOrd="0" destOrd="2" presId="urn:microsoft.com/office/officeart/2005/8/layout/hList1"/>
    <dgm:cxn modelId="{1322886E-ED7E-483B-91FD-D98CEE1C4039}" type="presOf" srcId="{7DB1E168-6741-4BC9-A373-680EECD5F508}" destId="{73CC22C1-3578-45CE-B5A5-EA234E4E2FFE}" srcOrd="0" destOrd="0" presId="urn:microsoft.com/office/officeart/2005/8/layout/hList1"/>
    <dgm:cxn modelId="{F62DE86E-5C7C-4F70-A663-42BD160933C8}" type="presOf" srcId="{56177EDF-DBEF-4683-9C26-4C92068483C5}" destId="{73CC22C1-3578-45CE-B5A5-EA234E4E2FFE}" srcOrd="0" destOrd="4" presId="urn:microsoft.com/office/officeart/2005/8/layout/hList1"/>
    <dgm:cxn modelId="{52A0F44E-5C7C-464E-A947-A583B41C70B3}" srcId="{B35EA9F4-960D-44E2-85A2-DB42C597D778}" destId="{44146CE3-5266-4189-B5B8-66D057E14984}" srcOrd="2" destOrd="0" parTransId="{1187F322-9460-454D-AB89-ADA39FC44133}" sibTransId="{99CCC40E-8796-4EB6-9B2D-ECFF9C84CD0B}"/>
    <dgm:cxn modelId="{98E0114F-A941-4181-858B-82BD019799E8}" type="presOf" srcId="{1D709DB6-6C4E-4492-8D9B-0864E09DF1AA}" destId="{ACA4C892-30CE-4AF6-A2DF-62905AFEE41F}" srcOrd="0" destOrd="0" presId="urn:microsoft.com/office/officeart/2005/8/layout/hList1"/>
    <dgm:cxn modelId="{43C98C70-B038-4ECE-BD22-B710353FEB9F}" srcId="{B8BC895C-26C8-4DBE-BEF3-6CBDF965B57E}" destId="{A3AE5615-D16D-4CF0-B848-8CF9E173373A}" srcOrd="2" destOrd="0" parTransId="{8208D8D2-CBF4-43D4-8A1E-62CBFBC00AA1}" sibTransId="{428E2F34-2715-4DB2-9112-76D81813C784}"/>
    <dgm:cxn modelId="{E5AFA753-70BD-47AC-A303-88EACC3C15C0}" srcId="{AC8148B1-2E29-4762-8A69-C01EA3BB72F9}" destId="{F9687125-7568-4108-BBF2-FEF4A7EC95EA}" srcOrd="6" destOrd="0" parTransId="{BA2AE6F1-D7FE-49FA-911F-C682BA5EEA11}" sibTransId="{9BBA6F4F-1535-4E25-8892-2B246CB7E472}"/>
    <dgm:cxn modelId="{D298BE53-62D8-49D6-94B7-A82970BEC947}" type="presOf" srcId="{607A3B18-FEF3-4C7C-BD4C-51932BA80086}" destId="{3F96D723-29CB-491C-84C9-ECACC82A8FAA}" srcOrd="0" destOrd="1" presId="urn:microsoft.com/office/officeart/2005/8/layout/hList1"/>
    <dgm:cxn modelId="{7FA54674-A03B-44C7-A144-CBC88B3326F8}" type="presOf" srcId="{E97EF736-FFED-42BC-8863-BDE7B212D620}" destId="{73CC22C1-3578-45CE-B5A5-EA234E4E2FFE}" srcOrd="0" destOrd="1" presId="urn:microsoft.com/office/officeart/2005/8/layout/hList1"/>
    <dgm:cxn modelId="{AF245674-4C6A-42EF-8C37-861D526DBDC4}" srcId="{BE82F885-A4BA-4512-8182-EEE3F808DDE7}" destId="{31A9714B-A18D-4F8E-AFC0-01CD09CD6D31}" srcOrd="4" destOrd="0" parTransId="{5AABBF8C-A3CF-4670-8C95-89694437427F}" sibTransId="{970F35F3-D6A2-44C3-B17F-B05B62154CE0}"/>
    <dgm:cxn modelId="{2658B155-4250-4B71-AA09-004EE0FA6EB6}" type="presOf" srcId="{7851CFA9-07F3-44D7-84B8-617E2CEDB380}" destId="{3F96D723-29CB-491C-84C9-ECACC82A8FAA}" srcOrd="0" destOrd="6" presId="urn:microsoft.com/office/officeart/2005/8/layout/hList1"/>
    <dgm:cxn modelId="{890D0376-3095-4444-95B9-4699CB4F08D5}" srcId="{BE82F885-A4BA-4512-8182-EEE3F808DDE7}" destId="{DD2AFDA3-2422-40DE-83D0-857E781DFEE5}" srcOrd="6" destOrd="0" parTransId="{27A1A89C-3AF0-48BE-BC0C-58CAEB3807B1}" sibTransId="{CC022540-E77B-42F4-86AC-8A70465A30DC}"/>
    <dgm:cxn modelId="{30751C77-B4D8-4EB7-8545-B7A746AC13CE}" srcId="{B8BC895C-26C8-4DBE-BEF3-6CBDF965B57E}" destId="{5A3271DC-7109-4A9E-9ADC-D219DB969949}" srcOrd="4" destOrd="0" parTransId="{1A7B3974-5F66-4AE9-8286-FFF631C9930F}" sibTransId="{8DE7742A-8CB8-4595-8120-A9E045112CD6}"/>
    <dgm:cxn modelId="{CE01515A-8BCE-4687-BA94-5C28268FE931}" type="presOf" srcId="{B35EA9F4-960D-44E2-85A2-DB42C597D778}" destId="{A2CB122C-ACFE-4198-9061-7EF143199C96}" srcOrd="0" destOrd="0" presId="urn:microsoft.com/office/officeart/2005/8/layout/hList1"/>
    <dgm:cxn modelId="{AEB69F7C-4CB1-460F-8F7D-5912F562BFBB}" type="presOf" srcId="{31A9714B-A18D-4F8E-AFC0-01CD09CD6D31}" destId="{ACA4C892-30CE-4AF6-A2DF-62905AFEE41F}" srcOrd="0" destOrd="4" presId="urn:microsoft.com/office/officeart/2005/8/layout/hList1"/>
    <dgm:cxn modelId="{8762A17C-A83C-488C-B062-F5E5EAE4DD8D}" srcId="{BE82F885-A4BA-4512-8182-EEE3F808DDE7}" destId="{7DEBE5D3-3BAB-4030-8DC9-E54FF4C9B891}" srcOrd="3" destOrd="0" parTransId="{6090FBFC-46DB-4C18-98B2-3367CBB5C109}" sibTransId="{7966253B-58E8-485C-94CA-5769BB760E70}"/>
    <dgm:cxn modelId="{EDD80C86-BA08-4044-8DF4-93582970D24B}" type="presOf" srcId="{93C1A684-C266-422B-B876-515A094CB045}" destId="{ACA4C892-30CE-4AF6-A2DF-62905AFEE41F}" srcOrd="0" destOrd="5" presId="urn:microsoft.com/office/officeart/2005/8/layout/hList1"/>
    <dgm:cxn modelId="{EE1FA792-B6F7-4D23-9712-015BF13208DF}" type="presOf" srcId="{7DEBE5D3-3BAB-4030-8DC9-E54FF4C9B891}" destId="{ACA4C892-30CE-4AF6-A2DF-62905AFEE41F}" srcOrd="0" destOrd="3" presId="urn:microsoft.com/office/officeart/2005/8/layout/hList1"/>
    <dgm:cxn modelId="{AA07F293-6FE6-46A3-8245-3B1B60015258}" srcId="{AC8148B1-2E29-4762-8A69-C01EA3BB72F9}" destId="{3A6FB4FC-0ABA-471D-AC34-6E4E29435DA8}" srcOrd="2" destOrd="0" parTransId="{3E53139F-AF2B-4890-B094-B16251675143}" sibTransId="{B9431D36-78E1-4E44-9E1F-F219C8E4849E}"/>
    <dgm:cxn modelId="{242AAB95-94D6-47C4-81F6-3384B898D8D0}" srcId="{7F0B767B-92B7-497B-9FB6-6115A52A10E0}" destId="{B35EA9F4-960D-44E2-85A2-DB42C597D778}" srcOrd="0" destOrd="0" parTransId="{210542C7-ECCA-4667-A603-D5AD91F0EF52}" sibTransId="{B4299E9F-6D2F-4E27-89D7-2034162CD543}"/>
    <dgm:cxn modelId="{03854E97-F4B6-4E57-A457-4F104DCB1BD6}" srcId="{BE82F885-A4BA-4512-8182-EEE3F808DDE7}" destId="{27687A82-AC80-48B0-A35B-970782557818}" srcOrd="1" destOrd="0" parTransId="{A9D802A7-6845-4A7A-AC16-3E7CC8DB1508}" sibTransId="{718FD5D4-FEDE-4F7B-837C-B03DF6B5539F}"/>
    <dgm:cxn modelId="{15606D9A-3327-45B7-B8C4-23422328D238}" srcId="{B35EA9F4-960D-44E2-85A2-DB42C597D778}" destId="{DD39432B-9434-46CD-89E5-B58465133A03}" srcOrd="0" destOrd="0" parTransId="{C3E7C759-6437-4ADC-AD42-72C659F5A489}" sibTransId="{0DB5BA72-1E2D-4C44-91CC-5A113AED9AA8}"/>
    <dgm:cxn modelId="{DF2D67A3-178B-493E-A4C1-1F6A6F9DAE8D}" type="presOf" srcId="{214522D8-F647-4416-8E29-7EFCACFC43B5}" destId="{ACA4C892-30CE-4AF6-A2DF-62905AFEE41F}" srcOrd="0" destOrd="2" presId="urn:microsoft.com/office/officeart/2005/8/layout/hList1"/>
    <dgm:cxn modelId="{B3AEE8AE-D1D4-4D15-AA2D-67DD6A32D33E}" type="presOf" srcId="{0B787AB5-A07B-4A55-947C-F6BA48B6FF9E}" destId="{3F96D723-29CB-491C-84C9-ECACC82A8FAA}" srcOrd="0" destOrd="5" presId="urn:microsoft.com/office/officeart/2005/8/layout/hList1"/>
    <dgm:cxn modelId="{A8FD0BAF-2C23-4E02-AD5B-1C39607AF62E}" srcId="{7F0B767B-92B7-497B-9FB6-6115A52A10E0}" destId="{AC8148B1-2E29-4762-8A69-C01EA3BB72F9}" srcOrd="2" destOrd="0" parTransId="{BAD01694-587A-4E5D-9639-4422636C6124}" sibTransId="{D2A4F445-0A87-4BEC-99CA-FF8182AD8446}"/>
    <dgm:cxn modelId="{8C3463AF-22D4-4410-9E1A-7E69B58CF016}" srcId="{B35EA9F4-960D-44E2-85A2-DB42C597D778}" destId="{8A4033F6-4B2E-41FA-BC5A-2412B893B39F}" srcOrd="4" destOrd="0" parTransId="{0B446260-00A5-4520-9EB3-8F9248CA7E39}" sibTransId="{B3A324CD-F28A-429D-B84A-F9E82EE93690}"/>
    <dgm:cxn modelId="{3ACB2BB3-A3E3-49B4-9472-D7EEFF48A894}" type="presOf" srcId="{9BC88C4F-5F14-4F92-809F-482C6FB314DE}" destId="{CF8CC09C-4470-4D7F-80F6-AFA64B3B3A40}" srcOrd="0" destOrd="1" presId="urn:microsoft.com/office/officeart/2005/8/layout/hList1"/>
    <dgm:cxn modelId="{363F88B4-3E5E-4C7F-B315-7105DBF65176}" type="presOf" srcId="{B8BC895C-26C8-4DBE-BEF3-6CBDF965B57E}" destId="{6E8B2742-DD63-4F54-825E-062493B8EC45}" srcOrd="0" destOrd="0" presId="urn:microsoft.com/office/officeart/2005/8/layout/hList1"/>
    <dgm:cxn modelId="{CFC2ABB5-BC35-4A2C-82D7-AF4E4BA560A2}" type="presOf" srcId="{27687A82-AC80-48B0-A35B-970782557818}" destId="{ACA4C892-30CE-4AF6-A2DF-62905AFEE41F}" srcOrd="0" destOrd="1" presId="urn:microsoft.com/office/officeart/2005/8/layout/hList1"/>
    <dgm:cxn modelId="{358FC0BB-8069-44BD-BDDF-4DD21844AB55}" type="presOf" srcId="{8A4033F6-4B2E-41FA-BC5A-2412B893B39F}" destId="{3F96D723-29CB-491C-84C9-ECACC82A8FAA}" srcOrd="0" destOrd="4" presId="urn:microsoft.com/office/officeart/2005/8/layout/hList1"/>
    <dgm:cxn modelId="{4A34CDBE-5504-46AD-A853-7A71307AABB3}" srcId="{AC8148B1-2E29-4762-8A69-C01EA3BB72F9}" destId="{E97EF736-FFED-42BC-8863-BDE7B212D620}" srcOrd="1" destOrd="0" parTransId="{1E32A19C-0A8C-47FF-B728-D790223A9C19}" sibTransId="{E4E483E1-9AE4-4C91-A047-F85CFFED8979}"/>
    <dgm:cxn modelId="{A5E1B6C1-CC2D-4811-9418-28CD4701401D}" type="presOf" srcId="{9A26217B-1BD1-4727-931F-861FE04B8199}" destId="{CF8CC09C-4470-4D7F-80F6-AFA64B3B3A40}" srcOrd="0" destOrd="5" presId="urn:microsoft.com/office/officeart/2005/8/layout/hList1"/>
    <dgm:cxn modelId="{5754F8CC-962B-40DB-81E0-D5DC8211E3B2}" type="presOf" srcId="{89E2C8CB-0345-40E7-A920-65FC895DBBA5}" destId="{ACA4C892-30CE-4AF6-A2DF-62905AFEE41F}" srcOrd="0" destOrd="7" presId="urn:microsoft.com/office/officeart/2005/8/layout/hList1"/>
    <dgm:cxn modelId="{958805D0-931C-431C-A21F-FE1252C1720E}" srcId="{AC8148B1-2E29-4762-8A69-C01EA3BB72F9}" destId="{0C4E6174-BD3E-48FC-B0EE-174EEE5D2838}" srcOrd="5" destOrd="0" parTransId="{42905F79-96D1-4F3E-AF5B-21B3062E0D16}" sibTransId="{B79011A0-36C2-49AA-92D4-9CCA399FEE94}"/>
    <dgm:cxn modelId="{7E6DF5D3-C925-4F5C-AB42-39C25F0C6CC9}" type="presOf" srcId="{B8B8AECB-1684-4B6D-85A2-B442F3278FFB}" destId="{A4E41E64-E889-402C-BFEB-66DB26D47163}" srcOrd="0" destOrd="3" presId="urn:microsoft.com/office/officeart/2005/8/layout/hList1"/>
    <dgm:cxn modelId="{0C581BD4-75E7-4082-A3C6-1A1FE963B2E8}" srcId="{B8BC895C-26C8-4DBE-BEF3-6CBDF965B57E}" destId="{9A26217B-1BD1-4727-931F-861FE04B8199}" srcOrd="5" destOrd="0" parTransId="{3C7919C5-D3B3-487B-AA94-5E806D668D88}" sibTransId="{5F4DA67A-140D-436B-A50D-F5666E152940}"/>
    <dgm:cxn modelId="{BCCD27D5-618E-4F55-A47E-230473B4CD58}" srcId="{BE82F885-A4BA-4512-8182-EEE3F808DDE7}" destId="{1D709DB6-6C4E-4492-8D9B-0864E09DF1AA}" srcOrd="0" destOrd="0" parTransId="{453291C4-8F50-44D5-9305-0D81BC8191E3}" sibTransId="{32239EB5-FBA0-41DB-B13A-ABC88381DD67}"/>
    <dgm:cxn modelId="{5D71EBD7-ACE1-410B-BBC8-FF54DE82D3F4}" type="presOf" srcId="{3A6FB4FC-0ABA-471D-AC34-6E4E29435DA8}" destId="{73CC22C1-3578-45CE-B5A5-EA234E4E2FFE}" srcOrd="0" destOrd="2" presId="urn:microsoft.com/office/officeart/2005/8/layout/hList1"/>
    <dgm:cxn modelId="{E3639CD8-87EC-45AB-BABE-E0519B7333DE}" type="presOf" srcId="{740291E0-A6FF-4E59-BD48-00443AB350ED}" destId="{30497AA7-1D14-4026-96DC-D6AB6A08FF0C}" srcOrd="0" destOrd="0" presId="urn:microsoft.com/office/officeart/2005/8/layout/hList1"/>
    <dgm:cxn modelId="{936F1AD9-DDAC-4720-8F63-9358FF941437}" srcId="{B35EA9F4-960D-44E2-85A2-DB42C597D778}" destId="{607A3B18-FEF3-4C7C-BD4C-51932BA80086}" srcOrd="1" destOrd="0" parTransId="{DA1AE6A9-2361-44A2-B42B-3229AD88C0D7}" sibTransId="{0B3AC19B-FF77-461B-9BE6-E43B30C977F7}"/>
    <dgm:cxn modelId="{DCCC3DDA-A78E-40FE-AAD2-F02A82521430}" srcId="{7F0B767B-92B7-497B-9FB6-6115A52A10E0}" destId="{B8BC895C-26C8-4DBE-BEF3-6CBDF965B57E}" srcOrd="4" destOrd="0" parTransId="{EA9E51F2-C364-4853-813E-C20C07C7DAB5}" sibTransId="{81A402B5-A8D3-46D5-9EE9-D1AA89A43897}"/>
    <dgm:cxn modelId="{B6162FDC-0C1E-4771-AF79-F6EE846EF68B}" srcId="{740291E0-A6FF-4E59-BD48-00443AB350ED}" destId="{BF436D63-BC93-4063-B852-A54A841FDD19}" srcOrd="1" destOrd="0" parTransId="{397F90A6-D3FE-4F2E-A5FC-9A2E15194A13}" sibTransId="{01048C58-10AF-4EC8-B302-B5A96685433A}"/>
    <dgm:cxn modelId="{CC03CCDE-19BF-46A3-BEBE-5367E21AACD5}" srcId="{BE82F885-A4BA-4512-8182-EEE3F808DDE7}" destId="{93C1A684-C266-422B-B876-515A094CB045}" srcOrd="5" destOrd="0" parTransId="{DC7F6970-DF87-4214-831F-99CE81CB7B45}" sibTransId="{8D3A21BD-5286-4F8E-B5E3-6770E3F51442}"/>
    <dgm:cxn modelId="{8BF187E0-DD60-4956-925F-FC02A7846B7C}" type="presOf" srcId="{65133929-8B64-4741-84CB-247C6290551C}" destId="{CF8CC09C-4470-4D7F-80F6-AFA64B3B3A40}" srcOrd="0" destOrd="0" presId="urn:microsoft.com/office/officeart/2005/8/layout/hList1"/>
    <dgm:cxn modelId="{0FF6AAE2-C0F7-4FC5-A2BB-13E369B71BC3}" srcId="{AC8148B1-2E29-4762-8A69-C01EA3BB72F9}" destId="{9D8EF9DC-EABB-4949-A9A9-05467FDD87E0}" srcOrd="3" destOrd="0" parTransId="{4A55E1E6-6F74-4F52-82C2-561FDA05B667}" sibTransId="{71B75775-CE8D-45D8-B17D-6E1809F8C7F9}"/>
    <dgm:cxn modelId="{4E6C74E3-6C3F-4B00-8834-BD87C1CC34C2}" type="presOf" srcId="{9D8EF9DC-EABB-4949-A9A9-05467FDD87E0}" destId="{73CC22C1-3578-45CE-B5A5-EA234E4E2FFE}" srcOrd="0" destOrd="3" presId="urn:microsoft.com/office/officeart/2005/8/layout/hList1"/>
    <dgm:cxn modelId="{E604C8E8-D80D-484A-8C5A-74B3924E2725}" type="presOf" srcId="{BE82F885-A4BA-4512-8182-EEE3F808DDE7}" destId="{F6BC1FA3-339A-4B7E-B901-03E84EBE2700}" srcOrd="0" destOrd="0" presId="urn:microsoft.com/office/officeart/2005/8/layout/hList1"/>
    <dgm:cxn modelId="{7E2DB4EA-2171-4D61-86BC-98D3CEF818BD}" type="presOf" srcId="{5A3271DC-7109-4A9E-9ADC-D219DB969949}" destId="{CF8CC09C-4470-4D7F-80F6-AFA64B3B3A40}" srcOrd="0" destOrd="4" presId="urn:microsoft.com/office/officeart/2005/8/layout/hList1"/>
    <dgm:cxn modelId="{AA06CAEB-39F5-469C-85DA-EE1BA65E2205}" srcId="{B35EA9F4-960D-44E2-85A2-DB42C597D778}" destId="{0B787AB5-A07B-4A55-947C-F6BA48B6FF9E}" srcOrd="5" destOrd="0" parTransId="{8E838CBD-71E8-4372-9150-2E9D025C007B}" sibTransId="{B255CB10-4560-4FC5-AA97-7E4E3D453076}"/>
    <dgm:cxn modelId="{AFB3CAF3-C003-49E4-AB6D-D8C30FD0D82D}" srcId="{B8BC895C-26C8-4DBE-BEF3-6CBDF965B57E}" destId="{9BC88C4F-5F14-4F92-809F-482C6FB314DE}" srcOrd="1" destOrd="0" parTransId="{8320FB9C-445E-4377-983A-B063482A5C5E}" sibTransId="{CC517EF3-8727-4B9D-A375-0E84328DBF8A}"/>
    <dgm:cxn modelId="{9CA750F5-D2AC-4967-88FC-587D5CD12186}" type="presOf" srcId="{DD2AFDA3-2422-40DE-83D0-857E781DFEE5}" destId="{ACA4C892-30CE-4AF6-A2DF-62905AFEE41F}" srcOrd="0" destOrd="6" presId="urn:microsoft.com/office/officeart/2005/8/layout/hList1"/>
    <dgm:cxn modelId="{E32D9CF5-CC7F-45BE-8FCB-78574564C06E}" type="presOf" srcId="{3A8A2BAA-A25C-4A17-A902-CC3B4054B87F}" destId="{3F96D723-29CB-491C-84C9-ECACC82A8FAA}" srcOrd="0" destOrd="3" presId="urn:microsoft.com/office/officeart/2005/8/layout/hList1"/>
    <dgm:cxn modelId="{DB90F6FE-F9D3-4F07-9137-1BF54758CED7}" type="presOf" srcId="{617B787C-1F7A-4C60-AAC3-F8F04B9B4FCB}" destId="{ACA4C892-30CE-4AF6-A2DF-62905AFEE41F}" srcOrd="0" destOrd="8" presId="urn:microsoft.com/office/officeart/2005/8/layout/hList1"/>
    <dgm:cxn modelId="{03FAF2FF-999A-4005-A5F6-5AFD90681679}" type="presOf" srcId="{0C4E6174-BD3E-48FC-B0EE-174EEE5D2838}" destId="{73CC22C1-3578-45CE-B5A5-EA234E4E2FFE}" srcOrd="0" destOrd="5" presId="urn:microsoft.com/office/officeart/2005/8/layout/hList1"/>
    <dgm:cxn modelId="{35DFBC92-F4BD-4AB1-9E54-053B16C72768}" type="presParOf" srcId="{D2874814-95EA-434F-8E0A-33FE37B9CB1B}" destId="{86695AEA-5CBF-4EB1-964D-EDA49AD3F490}" srcOrd="0" destOrd="0" presId="urn:microsoft.com/office/officeart/2005/8/layout/hList1"/>
    <dgm:cxn modelId="{346F4A30-2F8A-41F4-AE9C-5626510F5453}" type="presParOf" srcId="{86695AEA-5CBF-4EB1-964D-EDA49AD3F490}" destId="{A2CB122C-ACFE-4198-9061-7EF143199C96}" srcOrd="0" destOrd="0" presId="urn:microsoft.com/office/officeart/2005/8/layout/hList1"/>
    <dgm:cxn modelId="{D1EF84BD-E3FB-45BC-84B5-58C80D78C07C}" type="presParOf" srcId="{86695AEA-5CBF-4EB1-964D-EDA49AD3F490}" destId="{3F96D723-29CB-491C-84C9-ECACC82A8FAA}" srcOrd="1" destOrd="0" presId="urn:microsoft.com/office/officeart/2005/8/layout/hList1"/>
    <dgm:cxn modelId="{61E8D3DE-EA31-4897-9E55-58C0365FAA7F}" type="presParOf" srcId="{D2874814-95EA-434F-8E0A-33FE37B9CB1B}" destId="{22D3CD76-6CDF-4472-B154-BB305BA7828D}" srcOrd="1" destOrd="0" presId="urn:microsoft.com/office/officeart/2005/8/layout/hList1"/>
    <dgm:cxn modelId="{A40934A1-250A-45C0-9DD9-2F860C488850}" type="presParOf" srcId="{D2874814-95EA-434F-8E0A-33FE37B9CB1B}" destId="{81C877B8-EB9F-4482-92F3-16432BE16607}" srcOrd="2" destOrd="0" presId="urn:microsoft.com/office/officeart/2005/8/layout/hList1"/>
    <dgm:cxn modelId="{285D9236-EAAA-4C46-9FCA-EF0BE6339309}" type="presParOf" srcId="{81C877B8-EB9F-4482-92F3-16432BE16607}" destId="{30497AA7-1D14-4026-96DC-D6AB6A08FF0C}" srcOrd="0" destOrd="0" presId="urn:microsoft.com/office/officeart/2005/8/layout/hList1"/>
    <dgm:cxn modelId="{DC4021AB-69E4-4622-BB9D-CDF657C522CB}" type="presParOf" srcId="{81C877B8-EB9F-4482-92F3-16432BE16607}" destId="{A4E41E64-E889-402C-BFEB-66DB26D47163}" srcOrd="1" destOrd="0" presId="urn:microsoft.com/office/officeart/2005/8/layout/hList1"/>
    <dgm:cxn modelId="{091A88F9-BD21-40F8-97A2-922493BD9A18}" type="presParOf" srcId="{D2874814-95EA-434F-8E0A-33FE37B9CB1B}" destId="{EF3B6285-D7D2-4DE9-B8FB-9864DA4C86C5}" srcOrd="3" destOrd="0" presId="urn:microsoft.com/office/officeart/2005/8/layout/hList1"/>
    <dgm:cxn modelId="{9B244983-D91C-47F5-93FB-FBB161A1C98E}" type="presParOf" srcId="{D2874814-95EA-434F-8E0A-33FE37B9CB1B}" destId="{D8906058-5A5B-47AB-B234-47ED13D01CBB}" srcOrd="4" destOrd="0" presId="urn:microsoft.com/office/officeart/2005/8/layout/hList1"/>
    <dgm:cxn modelId="{B0F1C5F2-3A6A-4BFD-9F10-B13FA2EF42F2}" type="presParOf" srcId="{D8906058-5A5B-47AB-B234-47ED13D01CBB}" destId="{93A03E74-F359-413A-9570-699594241A62}" srcOrd="0" destOrd="0" presId="urn:microsoft.com/office/officeart/2005/8/layout/hList1"/>
    <dgm:cxn modelId="{C52640F5-FAC0-4057-9B1C-C190D0604D21}" type="presParOf" srcId="{D8906058-5A5B-47AB-B234-47ED13D01CBB}" destId="{73CC22C1-3578-45CE-B5A5-EA234E4E2FFE}" srcOrd="1" destOrd="0" presId="urn:microsoft.com/office/officeart/2005/8/layout/hList1"/>
    <dgm:cxn modelId="{5B74BD4E-78AC-4EBB-BB05-BFF1D5955A7B}" type="presParOf" srcId="{D2874814-95EA-434F-8E0A-33FE37B9CB1B}" destId="{F89BCAC5-D41E-4767-B97C-ABB3A6EF294B}" srcOrd="5" destOrd="0" presId="urn:microsoft.com/office/officeart/2005/8/layout/hList1"/>
    <dgm:cxn modelId="{A8F13C27-F4E7-49EA-A373-4685B3C85FB5}" type="presParOf" srcId="{D2874814-95EA-434F-8E0A-33FE37B9CB1B}" destId="{68E2ADDF-17E7-44E7-BA53-30A3C0C8DD07}" srcOrd="6" destOrd="0" presId="urn:microsoft.com/office/officeart/2005/8/layout/hList1"/>
    <dgm:cxn modelId="{39D67755-7705-4853-B84C-94AC7B8F6B17}" type="presParOf" srcId="{68E2ADDF-17E7-44E7-BA53-30A3C0C8DD07}" destId="{F6BC1FA3-339A-4B7E-B901-03E84EBE2700}" srcOrd="0" destOrd="0" presId="urn:microsoft.com/office/officeart/2005/8/layout/hList1"/>
    <dgm:cxn modelId="{B40EFF5A-40DE-4504-8427-2FE92EBB1036}" type="presParOf" srcId="{68E2ADDF-17E7-44E7-BA53-30A3C0C8DD07}" destId="{ACA4C892-30CE-4AF6-A2DF-62905AFEE41F}" srcOrd="1" destOrd="0" presId="urn:microsoft.com/office/officeart/2005/8/layout/hList1"/>
    <dgm:cxn modelId="{EAF80B78-9975-4AE2-A6C5-336F9C5614AF}" type="presParOf" srcId="{D2874814-95EA-434F-8E0A-33FE37B9CB1B}" destId="{5E8534AA-514B-42BA-8C4B-EB118D95805E}" srcOrd="7" destOrd="0" presId="urn:microsoft.com/office/officeart/2005/8/layout/hList1"/>
    <dgm:cxn modelId="{92B17CDC-C0CD-40DA-BF5F-D94181EB293A}" type="presParOf" srcId="{D2874814-95EA-434F-8E0A-33FE37B9CB1B}" destId="{BCC16D69-4AF3-4744-9E9A-4EC384D2D7E5}" srcOrd="8" destOrd="0" presId="urn:microsoft.com/office/officeart/2005/8/layout/hList1"/>
    <dgm:cxn modelId="{D473A832-8727-4A98-B9B4-7F5892454EC6}" type="presParOf" srcId="{BCC16D69-4AF3-4744-9E9A-4EC384D2D7E5}" destId="{6E8B2742-DD63-4F54-825E-062493B8EC45}" srcOrd="0" destOrd="0" presId="urn:microsoft.com/office/officeart/2005/8/layout/hList1"/>
    <dgm:cxn modelId="{269495EF-BE47-4DB6-839C-451C1A06C1D6}" type="presParOf" srcId="{BCC16D69-4AF3-4744-9E9A-4EC384D2D7E5}" destId="{CF8CC09C-4470-4D7F-80F6-AFA64B3B3A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122C-ACFE-4198-9061-7EF143199C96}">
      <dsp:nvSpPr>
        <dsp:cNvPr id="0" name=""/>
        <dsp:cNvSpPr/>
      </dsp:nvSpPr>
      <dsp:spPr>
        <a:xfrm>
          <a:off x="5333" y="52271"/>
          <a:ext cx="2044492" cy="778237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nutritionnelle</a:t>
          </a:r>
        </a:p>
      </dsp:txBody>
      <dsp:txXfrm>
        <a:off x="5333" y="52271"/>
        <a:ext cx="2044492" cy="778237"/>
      </dsp:txXfrm>
    </dsp:sp>
    <dsp:sp modelId="{3F96D723-29CB-491C-84C9-ECACC82A8FAA}">
      <dsp:nvSpPr>
        <dsp:cNvPr id="0" name=""/>
        <dsp:cNvSpPr/>
      </dsp:nvSpPr>
      <dsp:spPr>
        <a:xfrm>
          <a:off x="5333" y="830508"/>
          <a:ext cx="2044492" cy="2969168"/>
        </a:xfrm>
        <a:prstGeom prst="rect">
          <a:avLst/>
        </a:prstGeom>
        <a:noFill/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santé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transmission de connaissances</a:t>
          </a:r>
        </a:p>
      </dsp:txBody>
      <dsp:txXfrm>
        <a:off x="5333" y="830508"/>
        <a:ext cx="2044492" cy="2969168"/>
      </dsp:txXfrm>
    </dsp:sp>
    <dsp:sp modelId="{30497AA7-1D14-4026-96DC-D6AB6A08FF0C}">
      <dsp:nvSpPr>
        <dsp:cNvPr id="0" name=""/>
        <dsp:cNvSpPr/>
      </dsp:nvSpPr>
      <dsp:spPr>
        <a:xfrm>
          <a:off x="2336055" y="52271"/>
          <a:ext cx="2044492" cy="778237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au goût </a:t>
          </a:r>
        </a:p>
      </dsp:txBody>
      <dsp:txXfrm>
        <a:off x="2336055" y="52271"/>
        <a:ext cx="2044492" cy="778237"/>
      </dsp:txXfrm>
    </dsp:sp>
    <dsp:sp modelId="{A4E41E64-E889-402C-BFEB-66DB26D47163}">
      <dsp:nvSpPr>
        <dsp:cNvPr id="0" name=""/>
        <dsp:cNvSpPr/>
      </dsp:nvSpPr>
      <dsp:spPr>
        <a:xfrm>
          <a:off x="2336055" y="830508"/>
          <a:ext cx="2044492" cy="2969168"/>
        </a:xfrm>
        <a:prstGeom prst="rect">
          <a:avLst/>
        </a:prstGeom>
        <a:noFill/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développer l’intérêt et les connaissances des élèves autour de l’alimentation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approche sensorielle et incarnée</a:t>
          </a:r>
        </a:p>
      </dsp:txBody>
      <dsp:txXfrm>
        <a:off x="2336055" y="830508"/>
        <a:ext cx="2044492" cy="2969168"/>
      </dsp:txXfrm>
    </dsp:sp>
    <dsp:sp modelId="{93A03E74-F359-413A-9570-699594241A62}">
      <dsp:nvSpPr>
        <dsp:cNvPr id="0" name=""/>
        <dsp:cNvSpPr/>
      </dsp:nvSpPr>
      <dsp:spPr>
        <a:xfrm>
          <a:off x="4666777" y="52271"/>
          <a:ext cx="2044492" cy="778237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au système alimentaire</a:t>
          </a:r>
        </a:p>
      </dsp:txBody>
      <dsp:txXfrm>
        <a:off x="4666777" y="52271"/>
        <a:ext cx="2044492" cy="778237"/>
      </dsp:txXfrm>
    </dsp:sp>
    <dsp:sp modelId="{73CC22C1-3578-45CE-B5A5-EA234E4E2FFE}">
      <dsp:nvSpPr>
        <dsp:cNvPr id="0" name=""/>
        <dsp:cNvSpPr/>
      </dsp:nvSpPr>
      <dsp:spPr>
        <a:xfrm>
          <a:off x="4666777" y="830508"/>
          <a:ext cx="2044492" cy="2969168"/>
        </a:xfrm>
        <a:prstGeom prst="rect">
          <a:avLst/>
        </a:prstGeom>
        <a:noFill/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comprendre les différentes étapes de la filière alimentaire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potager, visite chez des professionnels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</dsp:txBody>
      <dsp:txXfrm>
        <a:off x="4666777" y="830508"/>
        <a:ext cx="2044492" cy="2969168"/>
      </dsp:txXfrm>
    </dsp:sp>
    <dsp:sp modelId="{F6BC1FA3-339A-4B7E-B901-03E84EBE2700}">
      <dsp:nvSpPr>
        <dsp:cNvPr id="0" name=""/>
        <dsp:cNvSpPr/>
      </dsp:nvSpPr>
      <dsp:spPr>
        <a:xfrm>
          <a:off x="6997498" y="52271"/>
          <a:ext cx="2044492" cy="778237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critique</a:t>
          </a:r>
        </a:p>
      </dsp:txBody>
      <dsp:txXfrm>
        <a:off x="6997498" y="52271"/>
        <a:ext cx="2044492" cy="778237"/>
      </dsp:txXfrm>
    </dsp:sp>
    <dsp:sp modelId="{ACA4C892-30CE-4AF6-A2DF-62905AFEE41F}">
      <dsp:nvSpPr>
        <dsp:cNvPr id="0" name=""/>
        <dsp:cNvSpPr/>
      </dsp:nvSpPr>
      <dsp:spPr>
        <a:xfrm>
          <a:off x="7011841" y="838822"/>
          <a:ext cx="2019243" cy="2969168"/>
        </a:xfrm>
        <a:prstGeom prst="rect">
          <a:avLst/>
        </a:prstGeom>
        <a:noFill/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rendre visible les inégalités alimentaires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étude de texte, visites, etc.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</dsp:txBody>
      <dsp:txXfrm>
        <a:off x="7011841" y="838822"/>
        <a:ext cx="2019243" cy="2969168"/>
      </dsp:txXfrm>
    </dsp:sp>
    <dsp:sp modelId="{6E8B2742-DD63-4F54-825E-062493B8EC45}">
      <dsp:nvSpPr>
        <dsp:cNvPr id="0" name=""/>
        <dsp:cNvSpPr/>
      </dsp:nvSpPr>
      <dsp:spPr>
        <a:xfrm>
          <a:off x="9328220" y="52271"/>
          <a:ext cx="2044492" cy="778237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Education citoyenne </a:t>
          </a:r>
        </a:p>
      </dsp:txBody>
      <dsp:txXfrm>
        <a:off x="9328220" y="52271"/>
        <a:ext cx="2044492" cy="778237"/>
      </dsp:txXfrm>
    </dsp:sp>
    <dsp:sp modelId="{CF8CC09C-4470-4D7F-80F6-AFA64B3B3A40}">
      <dsp:nvSpPr>
        <dsp:cNvPr id="0" name=""/>
        <dsp:cNvSpPr/>
      </dsp:nvSpPr>
      <dsp:spPr>
        <a:xfrm>
          <a:off x="9328220" y="830508"/>
          <a:ext cx="2044492" cy="2969168"/>
        </a:xfrm>
        <a:prstGeom prst="rect">
          <a:avLst/>
        </a:prstGeom>
        <a:noFill/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Objectif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développer le pouvoir d’agir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Comment : </a:t>
          </a:r>
          <a:r>
            <a:rPr lang="fr-FR" sz="1500" kern="1200" dirty="0">
              <a:latin typeface="Cambria" panose="02040503050406030204" pitchFamily="18" charset="0"/>
              <a:ea typeface="Cambria" panose="02040503050406030204" pitchFamily="18" charset="0"/>
            </a:rPr>
            <a:t>apprentissage par l’action </a:t>
          </a:r>
        </a:p>
      </dsp:txBody>
      <dsp:txXfrm>
        <a:off x="9328220" y="830508"/>
        <a:ext cx="2044492" cy="296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647C0AE-A272-4836-A99D-4C57E3446EBB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fr-FR" sz="2000" spc="-1" strike="noStrike">
                <a:latin typeface="Arial"/>
              </a:rPr>
              <a:t>Mettre plusieurs photos : potager, cantine etc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D7AF4B-9D68-482F-BE61-FF1C0DA1A0AF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CB8178-A602-4ACE-BA51-0FA7532022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174B52-8625-44F7-8823-0A86EF3179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370879-51C9-497A-9121-5B8D307244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6F5478-E169-4A3A-8272-CF1D0EB994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49B9F2-4B89-47EC-B27B-2672634207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77C612-C48F-4E6E-B593-76EC76A95F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2F40B5-07E4-4081-B531-FC393CB52D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12FCAF-5167-4AA5-AC83-9A6A8AD935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02C4F8-7335-469B-828E-2449517BFA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D89242-FA64-49C0-92D7-9345F5E460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386011-A1C3-4FBF-97AB-9CBDA726F8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456615-BF99-43C4-A820-22258D1B34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6A184D-CF2E-4EF4-9F04-582D7DAA46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47D4A9-489A-41AC-BDC0-60EF2DE84F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40922C-AA5C-409C-B017-3D61EB2587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D84908-B2A9-47BF-B96F-DE81928942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AABD28-7374-498F-9F75-6325DD0152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89E9A7-749E-46D1-925A-7B967EE3E6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C50BA9-B36A-4315-8129-1CE711897F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72EE08-8C35-4AD6-BECD-5ED515AA6A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FE1AB2-815E-46E4-9C19-AB154412D7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BFBA2E-A257-467B-87E1-176134949E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DCDACC-060C-440C-883C-4E7BDB22BA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983A2A-CB48-4465-B36C-DB5FBAD670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ED355F-A082-4BFF-95AB-3DD044F1A2CC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3D063A-65BC-4236-B474-11285B0121C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7"/>
          <p:cNvSpPr/>
          <p:nvPr/>
        </p:nvSpPr>
        <p:spPr>
          <a:xfrm>
            <a:off x="0" y="2482560"/>
            <a:ext cx="12191760" cy="2227680"/>
          </a:xfrm>
          <a:prstGeom prst="rect">
            <a:avLst/>
          </a:prstGeom>
          <a:solidFill>
            <a:srgbClr val="a0cc82">
              <a:alpha val="95000"/>
            </a:srgbClr>
          </a:solidFill>
          <a:ln>
            <a:solidFill>
              <a:srgbClr val="a0cc8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272840" y="5053680"/>
            <a:ext cx="3646080" cy="1112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Calibri Light"/>
              </a:rPr>
              <a:t>Journée de regroupement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Calibri Light"/>
              </a:rPr>
              <a:t>Alexandra Pech – jeudi 17 septembre 2022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1186560" y="2755800"/>
            <a:ext cx="9818640" cy="177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algn="ctr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000" spc="-1" strike="noStrike">
                <a:solidFill>
                  <a:srgbClr val="000000"/>
                </a:solidFill>
                <a:latin typeface="Cambria"/>
                <a:ea typeface="Cambria"/>
              </a:rPr>
              <a:t>Educations à l’alimentation : 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000" spc="-1" strike="noStrike">
                <a:solidFill>
                  <a:srgbClr val="000000"/>
                </a:solidFill>
                <a:latin typeface="Cambria"/>
                <a:ea typeface="Cambria"/>
              </a:rPr>
              <a:t>à quoi éduque-t-on ? 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000" spc="-1" strike="noStrike">
                <a:solidFill>
                  <a:srgbClr val="000000"/>
                </a:solidFill>
                <a:latin typeface="Cambria"/>
                <a:ea typeface="Cambria"/>
              </a:rPr>
              <a:t>Comment aborder les questions sensibles ?</a:t>
            </a:r>
            <a:endParaRPr b="0" lang="fr-FR" sz="3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91" name="Image 19" descr=""/>
          <p:cNvPicPr/>
          <p:nvPr/>
        </p:nvPicPr>
        <p:blipFill>
          <a:blip r:embed="rId1"/>
          <a:stretch/>
        </p:blipFill>
        <p:spPr>
          <a:xfrm>
            <a:off x="2993400" y="-8640"/>
            <a:ext cx="2924280" cy="2155680"/>
          </a:xfrm>
          <a:prstGeom prst="rect">
            <a:avLst/>
          </a:prstGeom>
          <a:ln w="0">
            <a:noFill/>
          </a:ln>
        </p:spPr>
      </p:pic>
      <p:pic>
        <p:nvPicPr>
          <p:cNvPr id="92" name="Image 21" descr=""/>
          <p:cNvPicPr/>
          <p:nvPr/>
        </p:nvPicPr>
        <p:blipFill>
          <a:blip r:embed="rId2"/>
          <a:stretch/>
        </p:blipFill>
        <p:spPr>
          <a:xfrm>
            <a:off x="0" y="0"/>
            <a:ext cx="2993040" cy="2146680"/>
          </a:xfrm>
          <a:prstGeom prst="rect">
            <a:avLst/>
          </a:prstGeom>
          <a:ln w="0">
            <a:noFill/>
          </a:ln>
        </p:spPr>
      </p:pic>
      <p:pic>
        <p:nvPicPr>
          <p:cNvPr id="93" name="Image 29" descr=""/>
          <p:cNvPicPr/>
          <p:nvPr/>
        </p:nvPicPr>
        <p:blipFill>
          <a:blip r:embed="rId3"/>
          <a:stretch/>
        </p:blipFill>
        <p:spPr>
          <a:xfrm>
            <a:off x="9048240" y="0"/>
            <a:ext cx="3143520" cy="2146680"/>
          </a:xfrm>
          <a:prstGeom prst="rect">
            <a:avLst/>
          </a:prstGeom>
          <a:ln w="0">
            <a:noFill/>
          </a:ln>
        </p:spPr>
      </p:pic>
      <p:pic>
        <p:nvPicPr>
          <p:cNvPr id="94" name="Image 31" descr=""/>
          <p:cNvPicPr/>
          <p:nvPr/>
        </p:nvPicPr>
        <p:blipFill>
          <a:blip r:embed="rId4"/>
          <a:stretch/>
        </p:blipFill>
        <p:spPr>
          <a:xfrm>
            <a:off x="5919840" y="0"/>
            <a:ext cx="3128040" cy="2146680"/>
          </a:xfrm>
          <a:prstGeom prst="rect">
            <a:avLst/>
          </a:prstGeom>
          <a:ln w="0">
            <a:noFill/>
          </a:ln>
        </p:spPr>
      </p:pic>
      <p:sp>
        <p:nvSpPr>
          <p:cNvPr id="95" name="ZoneTexte 36"/>
          <p:cNvSpPr/>
          <p:nvPr/>
        </p:nvSpPr>
        <p:spPr>
          <a:xfrm>
            <a:off x="70560" y="2136240"/>
            <a:ext cx="17445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1000" spc="-1" strike="noStrike">
                <a:solidFill>
                  <a:srgbClr val="000000"/>
                </a:solidFill>
                <a:latin typeface="Cambria"/>
                <a:ea typeface="Cambria"/>
              </a:rPr>
              <a:t>crédit photo : Alexandra Pech 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96" name="Image 3" descr=""/>
          <p:cNvPicPr/>
          <p:nvPr/>
        </p:nvPicPr>
        <p:blipFill>
          <a:blip r:embed="rId5"/>
          <a:stretch/>
        </p:blipFill>
        <p:spPr>
          <a:xfrm>
            <a:off x="828360" y="4803480"/>
            <a:ext cx="3019320" cy="19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0" y="-7560"/>
            <a:ext cx="12191760" cy="618120"/>
          </a:xfrm>
          <a:prstGeom prst="rect">
            <a:avLst/>
          </a:prstGeom>
          <a:solidFill>
            <a:srgbClr val="a0cc82">
              <a:alpha val="95000"/>
            </a:srgbClr>
          </a:solidFill>
          <a:ln>
            <a:solidFill>
              <a:srgbClr val="a0cc8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mbria"/>
                <a:ea typeface="Cambria"/>
              </a:rPr>
              <a:t>Contexte de la recherche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98" name="Espace réservé du contenu 6"/>
          <p:cNvSpPr/>
          <p:nvPr/>
        </p:nvSpPr>
        <p:spPr>
          <a:xfrm>
            <a:off x="5025600" y="5140440"/>
            <a:ext cx="2462760" cy="15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7000"/>
          </a:bodyPr>
          <a:p>
            <a:pPr algn="ctr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300" spc="-1" strike="noStrike">
                <a:solidFill>
                  <a:srgbClr val="000000"/>
                </a:solidFill>
                <a:latin typeface="Cambria"/>
                <a:ea typeface="Cambria"/>
              </a:rPr>
              <a:t>Environnement alimentaire du collège</a:t>
            </a:r>
            <a:endParaRPr b="0" lang="fr-FR" sz="2300" spc="-1" strike="noStrike">
              <a:latin typeface="Arial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0" i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(cantine, goûters, commerces environnants)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99" name="Image 15" descr=""/>
          <p:cNvPicPr/>
          <p:nvPr/>
        </p:nvPicPr>
        <p:blipFill>
          <a:blip r:embed="rId1"/>
          <a:stretch/>
        </p:blipFill>
        <p:spPr>
          <a:xfrm>
            <a:off x="7329240" y="1750320"/>
            <a:ext cx="2016360" cy="707040"/>
          </a:xfrm>
          <a:prstGeom prst="rect">
            <a:avLst/>
          </a:prstGeom>
          <a:ln w="0">
            <a:noFill/>
          </a:ln>
        </p:spPr>
      </p:pic>
      <p:pic>
        <p:nvPicPr>
          <p:cNvPr id="100" name="Image 16" descr=""/>
          <p:cNvPicPr/>
          <p:nvPr/>
        </p:nvPicPr>
        <p:blipFill>
          <a:blip r:embed="rId2"/>
          <a:stretch/>
        </p:blipFill>
        <p:spPr>
          <a:xfrm>
            <a:off x="7457400" y="956880"/>
            <a:ext cx="1861560" cy="707040"/>
          </a:xfrm>
          <a:prstGeom prst="rect">
            <a:avLst/>
          </a:prstGeom>
          <a:ln w="0">
            <a:noFill/>
          </a:ln>
        </p:spPr>
      </p:pic>
      <p:pic>
        <p:nvPicPr>
          <p:cNvPr id="101" name="Image 17" descr=""/>
          <p:cNvPicPr/>
          <p:nvPr/>
        </p:nvPicPr>
        <p:blipFill>
          <a:blip r:embed="rId3"/>
          <a:stretch/>
        </p:blipFill>
        <p:spPr>
          <a:xfrm>
            <a:off x="9709200" y="787680"/>
            <a:ext cx="1680840" cy="983160"/>
          </a:xfrm>
          <a:prstGeom prst="rect">
            <a:avLst/>
          </a:prstGeom>
          <a:ln w="0">
            <a:noFill/>
          </a:ln>
        </p:spPr>
      </p:pic>
      <p:pic>
        <p:nvPicPr>
          <p:cNvPr id="102" name="Image 18" descr=""/>
          <p:cNvPicPr/>
          <p:nvPr/>
        </p:nvPicPr>
        <p:blipFill>
          <a:blip r:embed="rId4"/>
          <a:stretch/>
        </p:blipFill>
        <p:spPr>
          <a:xfrm>
            <a:off x="9709200" y="1712160"/>
            <a:ext cx="1384920" cy="920880"/>
          </a:xfrm>
          <a:prstGeom prst="rect">
            <a:avLst/>
          </a:prstGeom>
          <a:ln w="0">
            <a:noFill/>
          </a:ln>
        </p:spPr>
      </p:pic>
      <p:grpSp>
        <p:nvGrpSpPr>
          <p:cNvPr id="103" name="Groupe 23"/>
          <p:cNvGrpSpPr/>
          <p:nvPr/>
        </p:nvGrpSpPr>
        <p:grpSpPr>
          <a:xfrm>
            <a:off x="1304640" y="3618720"/>
            <a:ext cx="9582480" cy="2936160"/>
            <a:chOff x="1304640" y="3618720"/>
            <a:chExt cx="9582480" cy="2936160"/>
          </a:xfrm>
        </p:grpSpPr>
        <p:sp>
          <p:nvSpPr>
            <p:cNvPr id="104" name="Rectangle : coins arrondis 4"/>
            <p:cNvSpPr/>
            <p:nvPr/>
          </p:nvSpPr>
          <p:spPr>
            <a:xfrm>
              <a:off x="4873320" y="3618720"/>
              <a:ext cx="2721600" cy="12963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05" name="Rectangle : coins arrondis 8"/>
            <p:cNvSpPr/>
            <p:nvPr/>
          </p:nvSpPr>
          <p:spPr>
            <a:xfrm>
              <a:off x="4873320" y="5052240"/>
              <a:ext cx="2721600" cy="15026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06" name="Espace réservé du contenu 6"/>
            <p:cNvSpPr/>
            <p:nvPr/>
          </p:nvSpPr>
          <p:spPr>
            <a:xfrm>
              <a:off x="5185080" y="3871440"/>
              <a:ext cx="2143800" cy="101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rmAutofit/>
            </a:bodyPr>
            <a:p>
              <a:pPr algn="ctr">
                <a:lnSpc>
                  <a:spcPct val="107000"/>
                </a:lnSpc>
                <a:spcBef>
                  <a:spcPts val="1001"/>
                </a:spcBef>
                <a:buNone/>
                <a:tabLst>
                  <a:tab algn="l" pos="0"/>
                </a:tabLst>
              </a:pPr>
              <a:r>
                <a:rPr b="1" lang="fr-FR" sz="18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Pratiques du personnel scolaire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07" name="Rectangle : coins arrondis 10"/>
            <p:cNvSpPr/>
            <p:nvPr/>
          </p:nvSpPr>
          <p:spPr>
            <a:xfrm>
              <a:off x="8587440" y="4334400"/>
              <a:ext cx="2299680" cy="12963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08" name="Espace réservé du contenu 6"/>
            <p:cNvSpPr/>
            <p:nvPr/>
          </p:nvSpPr>
          <p:spPr>
            <a:xfrm>
              <a:off x="1411560" y="4334400"/>
              <a:ext cx="2614680" cy="12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rmAutofit fontScale="94000"/>
            </a:bodyPr>
            <a:p>
              <a:pPr algn="ctr">
                <a:lnSpc>
                  <a:spcPct val="107000"/>
                </a:lnSpc>
                <a:spcBef>
                  <a:spcPts val="1001"/>
                </a:spcBef>
                <a:buNone/>
                <a:tabLst>
                  <a:tab algn="l" pos="0"/>
                </a:tabLst>
              </a:pPr>
              <a:r>
                <a:rPr b="1" lang="fr-FR" sz="19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Prescriptions institutionnelles </a:t>
              </a:r>
              <a:endParaRPr b="0" lang="fr-FR" sz="1900" spc="-1" strike="noStrike">
                <a:latin typeface="Arial"/>
              </a:endParaRPr>
            </a:p>
            <a:p>
              <a:pPr>
                <a:lnSpc>
                  <a:spcPct val="107000"/>
                </a:lnSpc>
                <a:spcBef>
                  <a:spcPts val="1001"/>
                </a:spcBef>
                <a:buNone/>
                <a:tabLst>
                  <a:tab algn="l" pos="0"/>
                </a:tabLst>
              </a:pPr>
              <a:r>
                <a:rPr b="0" i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(Education nationale, Ministère de l’Agriculture, etc.)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09" name="Rectangle : coins arrondis 12"/>
            <p:cNvSpPr/>
            <p:nvPr/>
          </p:nvSpPr>
          <p:spPr>
            <a:xfrm>
              <a:off x="1304640" y="4267080"/>
              <a:ext cx="2721600" cy="15026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10" name="Espace réservé du contenu 6"/>
            <p:cNvSpPr/>
            <p:nvPr/>
          </p:nvSpPr>
          <p:spPr>
            <a:xfrm>
              <a:off x="8830440" y="4580280"/>
              <a:ext cx="1814040" cy="53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>
                <a:lnSpc>
                  <a:spcPct val="107000"/>
                </a:lnSpc>
                <a:spcBef>
                  <a:spcPts val="1001"/>
                </a:spcBef>
                <a:buNone/>
                <a:tabLst>
                  <a:tab algn="l" pos="0"/>
                </a:tabLst>
              </a:pPr>
              <a:r>
                <a:rPr b="1" lang="fr-FR" sz="18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Réception par les élèves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11" name="Connecteur droit avec flèche 2"/>
            <p:cNvSpPr/>
            <p:nvPr/>
          </p:nvSpPr>
          <p:spPr>
            <a:xfrm>
              <a:off x="4219560" y="5071680"/>
              <a:ext cx="485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150">
              <a:solidFill>
                <a:srgbClr val="ed7d3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" name="Connecteur droit avec flèche 20"/>
            <p:cNvSpPr/>
            <p:nvPr/>
          </p:nvSpPr>
          <p:spPr>
            <a:xfrm>
              <a:off x="7858080" y="5059080"/>
              <a:ext cx="485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150">
              <a:solidFill>
                <a:srgbClr val="ed7d3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3" name="PlaceHolder 1"/>
          <p:cNvSpPr>
            <a:spLocks noGrp="1"/>
          </p:cNvSpPr>
          <p:nvPr>
            <p:ph/>
          </p:nvPr>
        </p:nvSpPr>
        <p:spPr>
          <a:xfrm>
            <a:off x="775800" y="1276920"/>
            <a:ext cx="6681240" cy="88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Thèse de doctorat (2018-2022), géographie et anthropologie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Encadrement : Julie Le Gall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ZoneTexte 25"/>
          <p:cNvSpPr/>
          <p:nvPr/>
        </p:nvSpPr>
        <p:spPr>
          <a:xfrm>
            <a:off x="3131280" y="3029040"/>
            <a:ext cx="67600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Education alimentaire au collège : quels freins et leviers ? 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461880" y="1813680"/>
            <a:ext cx="45057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Enquêtes dans trois collèges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Rectangle 3"/>
          <p:cNvSpPr/>
          <p:nvPr/>
        </p:nvSpPr>
        <p:spPr>
          <a:xfrm>
            <a:off x="0" y="-7560"/>
            <a:ext cx="12191760" cy="618120"/>
          </a:xfrm>
          <a:prstGeom prst="rect">
            <a:avLst/>
          </a:prstGeom>
          <a:solidFill>
            <a:srgbClr val="a0cc82">
              <a:alpha val="95000"/>
            </a:srgbClr>
          </a:solidFill>
          <a:ln>
            <a:solidFill>
              <a:srgbClr val="a0cc8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mbria"/>
                <a:ea typeface="Cambria"/>
              </a:rPr>
              <a:t>Terrains d’enquête et méthodes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17" name="Image 7" descr=""/>
          <p:cNvPicPr/>
          <p:nvPr/>
        </p:nvPicPr>
        <p:blipFill>
          <a:blip r:embed="rId1"/>
          <a:srcRect l="0" t="22592" r="0" b="11911"/>
          <a:stretch/>
        </p:blipFill>
        <p:spPr>
          <a:xfrm>
            <a:off x="771480" y="2205720"/>
            <a:ext cx="2546640" cy="1206000"/>
          </a:xfrm>
          <a:prstGeom prst="rect">
            <a:avLst/>
          </a:prstGeom>
          <a:ln w="0">
            <a:noFill/>
          </a:ln>
        </p:spPr>
      </p:pic>
      <p:pic>
        <p:nvPicPr>
          <p:cNvPr id="118" name="Image 9" descr=""/>
          <p:cNvPicPr/>
          <p:nvPr/>
        </p:nvPicPr>
        <p:blipFill>
          <a:blip r:embed="rId2"/>
          <a:srcRect l="-1288" t="20854" r="1288" b="15827"/>
          <a:stretch/>
        </p:blipFill>
        <p:spPr>
          <a:xfrm>
            <a:off x="3427560" y="2204280"/>
            <a:ext cx="2572920" cy="1221480"/>
          </a:xfrm>
          <a:prstGeom prst="rect">
            <a:avLst/>
          </a:prstGeom>
          <a:ln w="0">
            <a:noFill/>
          </a:ln>
        </p:spPr>
      </p:pic>
      <p:pic>
        <p:nvPicPr>
          <p:cNvPr id="119" name="Image 11" descr=""/>
          <p:cNvPicPr/>
          <p:nvPr/>
        </p:nvPicPr>
        <p:blipFill>
          <a:blip r:embed="rId3"/>
          <a:srcRect l="42521" t="0" r="0" b="0"/>
          <a:stretch/>
        </p:blipFill>
        <p:spPr>
          <a:xfrm>
            <a:off x="2135160" y="3834360"/>
            <a:ext cx="2572920" cy="1221480"/>
          </a:xfrm>
          <a:prstGeom prst="rect">
            <a:avLst/>
          </a:prstGeom>
          <a:ln w="0">
            <a:noFill/>
          </a:ln>
        </p:spPr>
      </p:pic>
      <p:sp>
        <p:nvSpPr>
          <p:cNvPr id="120" name="ZoneTexte 13"/>
          <p:cNvSpPr/>
          <p:nvPr/>
        </p:nvSpPr>
        <p:spPr>
          <a:xfrm>
            <a:off x="3075840" y="3415320"/>
            <a:ext cx="327600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Vaulx-en-Velin</a:t>
            </a:r>
            <a:r>
              <a:rPr b="0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(Est lyonnais)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21" name="ZoneTexte 14"/>
          <p:cNvSpPr/>
          <p:nvPr/>
        </p:nvSpPr>
        <p:spPr>
          <a:xfrm>
            <a:off x="986760" y="3390120"/>
            <a:ext cx="267768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7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Ambérieu-en-Bugey </a:t>
            </a:r>
            <a:r>
              <a:rPr b="1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(Ain</a:t>
            </a:r>
            <a:r>
              <a:rPr b="1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22" name="ZoneTexte 15"/>
          <p:cNvSpPr/>
          <p:nvPr/>
        </p:nvSpPr>
        <p:spPr>
          <a:xfrm>
            <a:off x="2918880" y="5127480"/>
            <a:ext cx="26776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7000"/>
              </a:lnSpc>
              <a:buNone/>
            </a:pPr>
            <a:r>
              <a:rPr b="1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Mexico</a:t>
            </a:r>
            <a:endParaRPr b="0" lang="fr-FR" sz="1400" spc="-1" strike="noStrike">
              <a:latin typeface="Arial"/>
            </a:endParaRPr>
          </a:p>
        </p:txBody>
      </p:sp>
      <p:grpSp>
        <p:nvGrpSpPr>
          <p:cNvPr id="123" name="Groupe 1"/>
          <p:cNvGrpSpPr/>
          <p:nvPr/>
        </p:nvGrpSpPr>
        <p:grpSpPr>
          <a:xfrm>
            <a:off x="6225480" y="2224800"/>
            <a:ext cx="2791440" cy="1485360"/>
            <a:chOff x="6225480" y="2224800"/>
            <a:chExt cx="2791440" cy="1485360"/>
          </a:xfrm>
        </p:grpSpPr>
        <p:sp>
          <p:nvSpPr>
            <p:cNvPr id="124" name="Rectangle 19"/>
            <p:cNvSpPr/>
            <p:nvPr/>
          </p:nvSpPr>
          <p:spPr>
            <a:xfrm>
              <a:off x="6225480" y="2224800"/>
              <a:ext cx="2673720" cy="148536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ZoneTexte 20"/>
            <p:cNvSpPr/>
            <p:nvPr/>
          </p:nvSpPr>
          <p:spPr>
            <a:xfrm flipH="1">
              <a:off x="6342840" y="2318760"/>
              <a:ext cx="2673720" cy="100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entretiens semi-directifs </a:t>
              </a:r>
              <a:r>
                <a:rPr b="0" i="1" lang="fr-FR" sz="14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(élèves, enseignants, surveillant, principal, chef de cantine...)</a:t>
              </a:r>
              <a:endParaRPr b="0" lang="fr-F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 </a:t>
              </a:r>
              <a:endParaRPr b="0" lang="fr-FR" sz="1600" spc="-1" strike="noStrike">
                <a:latin typeface="Arial"/>
              </a:endParaRPr>
            </a:p>
          </p:txBody>
        </p:sp>
      </p:grpSp>
      <p:grpSp>
        <p:nvGrpSpPr>
          <p:cNvPr id="126" name="Groupe 5"/>
          <p:cNvGrpSpPr/>
          <p:nvPr/>
        </p:nvGrpSpPr>
        <p:grpSpPr>
          <a:xfrm>
            <a:off x="9017280" y="2224080"/>
            <a:ext cx="2878200" cy="857880"/>
            <a:chOff x="9017280" y="2224080"/>
            <a:chExt cx="2878200" cy="857880"/>
          </a:xfrm>
        </p:grpSpPr>
        <p:sp>
          <p:nvSpPr>
            <p:cNvPr id="127" name="Rectangle 21"/>
            <p:cNvSpPr/>
            <p:nvPr/>
          </p:nvSpPr>
          <p:spPr>
            <a:xfrm>
              <a:off x="9017280" y="2224080"/>
              <a:ext cx="2673720" cy="85788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ZoneTexte 4"/>
            <p:cNvSpPr/>
            <p:nvPr/>
          </p:nvSpPr>
          <p:spPr>
            <a:xfrm>
              <a:off x="9049320" y="2237760"/>
              <a:ext cx="284616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observations participantes </a:t>
              </a:r>
              <a:endParaRPr b="0" lang="fr-F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i="1" lang="fr-FR" sz="14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(cantine, salle de classe,</a:t>
              </a:r>
              <a:r>
                <a:rPr b="0" lang="fr-FR" sz="14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 </a:t>
              </a:r>
              <a:endParaRPr b="0" lang="fr-F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i="1" lang="fr-FR" sz="14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sorties scolaires…) </a:t>
              </a:r>
              <a:endParaRPr b="0" lang="fr-FR" sz="1400" spc="-1" strike="noStrike">
                <a:latin typeface="Arial"/>
              </a:endParaRPr>
            </a:p>
          </p:txBody>
        </p:sp>
      </p:grpSp>
      <p:grpSp>
        <p:nvGrpSpPr>
          <p:cNvPr id="129" name="Groupe 12"/>
          <p:cNvGrpSpPr/>
          <p:nvPr/>
        </p:nvGrpSpPr>
        <p:grpSpPr>
          <a:xfrm>
            <a:off x="9017280" y="3228480"/>
            <a:ext cx="2673720" cy="481320"/>
            <a:chOff x="9017280" y="3228480"/>
            <a:chExt cx="2673720" cy="481320"/>
          </a:xfrm>
        </p:grpSpPr>
        <p:sp>
          <p:nvSpPr>
            <p:cNvPr id="130" name="Rectangle 23"/>
            <p:cNvSpPr/>
            <p:nvPr/>
          </p:nvSpPr>
          <p:spPr>
            <a:xfrm>
              <a:off x="9017280" y="3228480"/>
              <a:ext cx="2673720" cy="48132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ZoneTexte 6"/>
            <p:cNvSpPr/>
            <p:nvPr/>
          </p:nvSpPr>
          <p:spPr>
            <a:xfrm>
              <a:off x="9119880" y="3283200"/>
              <a:ext cx="158472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questionnaires</a:t>
              </a:r>
              <a:endParaRPr b="0" lang="fr-FR" sz="1600" spc="-1" strike="noStrike">
                <a:latin typeface="Arial"/>
              </a:endParaRPr>
            </a:p>
          </p:txBody>
        </p:sp>
      </p:grpSp>
      <p:grpSp>
        <p:nvGrpSpPr>
          <p:cNvPr id="132" name="Groupe 10"/>
          <p:cNvGrpSpPr/>
          <p:nvPr/>
        </p:nvGrpSpPr>
        <p:grpSpPr>
          <a:xfrm>
            <a:off x="7105680" y="3796200"/>
            <a:ext cx="3721320" cy="1137240"/>
            <a:chOff x="7105680" y="3796200"/>
            <a:chExt cx="3721320" cy="1137240"/>
          </a:xfrm>
        </p:grpSpPr>
        <p:sp>
          <p:nvSpPr>
            <p:cNvPr id="133" name="Rectangle 22"/>
            <p:cNvSpPr/>
            <p:nvPr/>
          </p:nvSpPr>
          <p:spPr>
            <a:xfrm>
              <a:off x="7105680" y="3796200"/>
              <a:ext cx="3721320" cy="113724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ZoneTexte 24"/>
            <p:cNvSpPr/>
            <p:nvPr/>
          </p:nvSpPr>
          <p:spPr>
            <a:xfrm>
              <a:off x="7507080" y="3851280"/>
              <a:ext cx="3237480" cy="106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ateliers participatifs avec les élèves </a:t>
              </a:r>
              <a:endParaRPr b="0" lang="fr-F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i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(cartographie participative, </a:t>
              </a:r>
              <a:endParaRPr b="0" lang="fr-F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i="1" lang="fr-FR" sz="1600" spc="-1" strike="noStrike">
                  <a:solidFill>
                    <a:srgbClr val="000000"/>
                  </a:solidFill>
                  <a:latin typeface="Cambria"/>
                  <a:ea typeface="Cambria"/>
                </a:rPr>
                <a:t>dessins, débats mouvants…)</a:t>
              </a:r>
              <a:endParaRPr b="0" lang="fr-FR" sz="1600" spc="-1" strike="noStrike">
                <a:latin typeface="Arial"/>
              </a:endParaRPr>
            </a:p>
          </p:txBody>
        </p:sp>
      </p:grpSp>
      <p:sp>
        <p:nvSpPr>
          <p:cNvPr id="135" name="ZoneTexte 35"/>
          <p:cNvSpPr/>
          <p:nvPr/>
        </p:nvSpPr>
        <p:spPr>
          <a:xfrm flipH="1">
            <a:off x="407880" y="1189080"/>
            <a:ext cx="51811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Analyse de textes institutionnels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6" name="ZoneTexte 43"/>
          <p:cNvSpPr/>
          <p:nvPr/>
        </p:nvSpPr>
        <p:spPr>
          <a:xfrm flipH="1">
            <a:off x="327240" y="5796000"/>
            <a:ext cx="6777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Entretiens avec une vingtaine d’enseignant.es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"/>
          <p:cNvSpPr/>
          <p:nvPr/>
        </p:nvSpPr>
        <p:spPr>
          <a:xfrm>
            <a:off x="0" y="0"/>
            <a:ext cx="12191760" cy="854640"/>
          </a:xfrm>
          <a:prstGeom prst="rect">
            <a:avLst/>
          </a:prstGeom>
          <a:solidFill>
            <a:srgbClr val="a0cc82">
              <a:alpha val="95000"/>
            </a:srgbClr>
          </a:solidFill>
          <a:ln>
            <a:solidFill>
              <a:srgbClr val="a0cc8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mbria"/>
                <a:ea typeface="Cambria"/>
              </a:rPr>
              <a:t>Éducations à l’alimentation : diversité des approches </a:t>
            </a:r>
            <a:endParaRPr b="0" lang="fr-FR" sz="32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380126151"/>
              </p:ext>
            </p:extLst>
          </p:nvPr>
        </p:nvGraphicFramePr>
        <p:xfrm>
          <a:off x="457200" y="1540800"/>
          <a:ext cx="11377800" cy="385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063080" y="5549400"/>
            <a:ext cx="4724280" cy="130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mbria"/>
                <a:ea typeface="Cambria"/>
              </a:rPr>
              <a:t>non exhaustif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mbria"/>
                <a:ea typeface="Cambria"/>
              </a:rPr>
              <a:t>approches complémentaires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9" name="ZoneTexte 8"/>
          <p:cNvSpPr/>
          <p:nvPr/>
        </p:nvSpPr>
        <p:spPr>
          <a:xfrm>
            <a:off x="6714720" y="5709240"/>
            <a:ext cx="519264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mbria"/>
                <a:ea typeface="Cambria"/>
              </a:rPr>
              <a:t>penser une « littératie alimentaire » </a:t>
            </a: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?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59960" y="104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Questions socialement vives : </a:t>
            </a: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complexité, incertitudes, controverses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916280" y="2348280"/>
            <a:ext cx="4179600" cy="205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Exemples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Refus des </a:t>
            </a: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injonctions nutritionnelles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Peur des sujets jugés </a:t>
            </a: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politiques, </a:t>
            </a: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voire militants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Distance socio-culturelle </a:t>
            </a:r>
            <a:r>
              <a:rPr b="0" lang="fr-FR" sz="2000" spc="-1" strike="noStrike">
                <a:solidFill>
                  <a:srgbClr val="000000"/>
                </a:solidFill>
                <a:latin typeface="Cambria"/>
                <a:ea typeface="Cambria"/>
              </a:rPr>
              <a:t>avec les élèves (précarité, religion, etc.)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Rectangle 3"/>
          <p:cNvSpPr/>
          <p:nvPr/>
        </p:nvSpPr>
        <p:spPr>
          <a:xfrm>
            <a:off x="0" y="0"/>
            <a:ext cx="12191760" cy="854640"/>
          </a:xfrm>
          <a:prstGeom prst="rect">
            <a:avLst/>
          </a:prstGeom>
          <a:solidFill>
            <a:srgbClr val="a0cc82">
              <a:alpha val="95000"/>
            </a:srgbClr>
          </a:solidFill>
          <a:ln>
            <a:solidFill>
              <a:srgbClr val="a0cc8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marL="45720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mbria"/>
                <a:ea typeface="Cambria"/>
              </a:rPr>
              <a:t>Education alimentaire et questions sensibles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43" name="Titre 1"/>
          <p:cNvSpPr/>
          <p:nvPr/>
        </p:nvSpPr>
        <p:spPr>
          <a:xfrm>
            <a:off x="8292960" y="4250160"/>
            <a:ext cx="3199320" cy="90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itre 1"/>
          <p:cNvSpPr/>
          <p:nvPr/>
        </p:nvSpPr>
        <p:spPr>
          <a:xfrm>
            <a:off x="7594200" y="2554920"/>
            <a:ext cx="4179600" cy="235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just">
              <a:lnSpc>
                <a:spcPct val="90000"/>
              </a:lnSpc>
              <a:buNone/>
            </a:pPr>
            <a:r>
              <a:rPr b="0" i="1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« Il y a certaines connaissances qui sont totalement admises, mais apprendre à bien manger et à se poser des questions sur l’origine des produits, apprendre sur ceux qui détruisent le moins la planète, c’est tellement actuel que c’est teinté de politique » </a:t>
            </a:r>
            <a:r>
              <a:rPr b="0" lang="fr-FR" sz="1600" spc="-1" strike="noStrike">
                <a:solidFill>
                  <a:srgbClr val="000000"/>
                </a:solidFill>
                <a:latin typeface="Cambria"/>
                <a:ea typeface="Cambria"/>
              </a:rPr>
              <a:t>(Claire, enseignante d’anglais</a:t>
            </a:r>
            <a:r>
              <a:rPr b="0" lang="fr-FR" sz="1400" spc="-1" strike="noStrike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b="0" lang="fr-FR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buNone/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145" name="Bulle narrative : rectangle 13"/>
          <p:cNvSpPr/>
          <p:nvPr/>
        </p:nvSpPr>
        <p:spPr>
          <a:xfrm>
            <a:off x="7377480" y="2605680"/>
            <a:ext cx="4613040" cy="2056320"/>
          </a:xfrm>
          <a:prstGeom prst="wedgeRectCallout">
            <a:avLst>
              <a:gd name="adj1" fmla="val -37616"/>
              <a:gd name="adj2" fmla="val 7386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LibreOffice/7.3.2.2$Windows_X86_64 LibreOffice_project/49f2b1bff42cfccbd8f788c8dc32c1c309559be0</Application>
  <AppVersion>15.0000</AppVersion>
  <Words>374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2022-11-15T14:45:03Z</dcterms:created>
  <dc:creator>alexandra pech</dc:creator>
  <dc:description/>
  <dc:language>fr-FR</dc:language>
  <cp:lastModifiedBy>alexandra pech</cp:lastModifiedBy>
  <dcterms:modified xsi:type="dcterms:W3CDTF">2022-11-17T10:04:12Z</dcterms:modified>
  <cp:revision>49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5</vt:i4>
  </property>
</Properties>
</file>