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1" r:id="rId9"/>
    <p:sldId id="279" r:id="rId10"/>
    <p:sldId id="280" r:id="rId11"/>
    <p:sldId id="278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3" r:id="rId20"/>
    <p:sldId id="272" r:id="rId21"/>
    <p:sldId id="270" r:id="rId22"/>
    <p:sldId id="271" r:id="rId23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E04BD-A215-49EA-9140-43913A8D5395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A967-438A-46BA-82BF-067FE1C48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88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8E59-10E1-4BD5-AF23-81FCF9BB900C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DDBF-5F8A-4AE8-A13A-80BACA424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68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DDBF-5F8A-4AE8-A13A-80BACA4246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43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1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84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0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7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22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43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73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0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7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9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E0F-75C5-4D87-AA79-431DEF19FEE1}" type="datetimeFigureOut">
              <a:rPr lang="fr-FR" smtClean="0"/>
              <a:t>28/07/2020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87CC-062C-4D00-B2BF-F8BA11A405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6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19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/>
              <a:t>Séance n°….</a:t>
            </a:r>
            <a:br>
              <a:rPr lang="fr-FR" sz="6000" b="1" dirty="0"/>
            </a:br>
            <a:r>
              <a:rPr lang="fr-FR" sz="6000" b="1" dirty="0"/>
              <a:t>L’accès aux commerces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997515-9DB5-4934-81A2-F65188F3AD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747464"/>
            <a:ext cx="3779912" cy="3779912"/>
          </a:xfrm>
          <a:prstGeom prst="rect">
            <a:avLst/>
          </a:prstGeom>
        </p:spPr>
      </p:pic>
      <p:sp>
        <p:nvSpPr>
          <p:cNvPr id="11" name="Zone de texte 2">
            <a:extLst>
              <a:ext uri="{FF2B5EF4-FFF2-40B4-BE49-F238E27FC236}">
                <a16:creationId xmlns:a16="http://schemas.microsoft.com/office/drawing/2014/main" id="{CDFB9C3C-6200-4584-BE7E-751536E1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743" y="6191812"/>
            <a:ext cx="2324433" cy="594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Fichier sous licence Creative Commons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l’utilisation de ce fichier, citer reseaumarguerite.org et l’</a:t>
            </a:r>
            <a:r>
              <a:rPr lang="fr-FR" sz="900" i="1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auteur.trice</a:t>
            </a:r>
            <a:r>
              <a:rPr lang="fr-FR" sz="900" i="1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CD04DA-F61F-4642-A7B6-8D383C1A56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03" y="5682350"/>
            <a:ext cx="1368152" cy="3714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9A4689-CA23-4CD0-B458-1A1EE6E24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87974"/>
            <a:ext cx="1013828" cy="13020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16403B-E51C-47FA-9479-FB15BF81BE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12173"/>
            <a:ext cx="1851580" cy="10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 fois moins de commerces:</a:t>
            </a:r>
          </a:p>
          <a:p>
            <a:r>
              <a:rPr lang="fr-FR" dirty="0"/>
              <a:t>1 commerce pour 32 habitants : quelles conséquences cela </a:t>
            </a:r>
            <a:r>
              <a:rPr lang="fr-FR" dirty="0" err="1"/>
              <a:t>a-t-il</a:t>
            </a:r>
            <a:r>
              <a:rPr lang="fr-FR" dirty="0"/>
              <a:t> ?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787185-970A-46A1-A9EE-F1D285FC3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6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47"/>
            <a:ext cx="5072731" cy="7173416"/>
          </a:xfrm>
        </p:spPr>
      </p:pic>
      <p:sp>
        <p:nvSpPr>
          <p:cNvPr id="3" name="ZoneTexte 2"/>
          <p:cNvSpPr txBox="1"/>
          <p:nvPr/>
        </p:nvSpPr>
        <p:spPr>
          <a:xfrm>
            <a:off x="5508104" y="170080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pour 1300 (</a:t>
            </a:r>
            <a:r>
              <a:rPr lang="fr-FR" dirty="0" err="1"/>
              <a:t>Minguettes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1 pour 700 (Vénissieux)</a:t>
            </a:r>
          </a:p>
          <a:p>
            <a:endParaRPr lang="fr-FR" dirty="0"/>
          </a:p>
          <a:p>
            <a:r>
              <a:rPr lang="fr-FR" dirty="0"/>
              <a:t>1 pour 500 (Lyon)</a:t>
            </a:r>
          </a:p>
          <a:p>
            <a:endParaRPr lang="fr-FR" dirty="0"/>
          </a:p>
          <a:p>
            <a:r>
              <a:rPr lang="fr-FR" dirty="0"/>
              <a:t>1 pour 550 (France)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78513D-7465-439C-9175-FAEBCCD8C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1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51468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Y en </a:t>
            </a:r>
            <a:r>
              <a:rPr lang="fr-FR" dirty="0" err="1"/>
              <a:t>a-t-il</a:t>
            </a:r>
            <a:r>
              <a:rPr lang="fr-FR" dirty="0"/>
              <a:t> qui sont plus proches d’un commerce?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Comment peut on appeler cette situation?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92" y="1834573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6660232" y="5229200"/>
            <a:ext cx="2448272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Document n°2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5A4B102-479B-44D7-9444-AFE9A2FBA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Ici qu’est ce qui change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Rapport  nombre de commerces/ nombre d’habitants?</a:t>
            </a:r>
          </a:p>
          <a:p>
            <a:r>
              <a:rPr lang="fr-FR" dirty="0"/>
              <a:t>Proximité aux commerces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18" y="1268760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/>
          </p:cNvSpPr>
          <p:nvPr/>
        </p:nvSpPr>
        <p:spPr>
          <a:xfrm>
            <a:off x="6592593" y="4355515"/>
            <a:ext cx="245861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Document n°4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031193-E540-40F9-A557-B859D4F63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7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Combien et où faudrait il mettre des commerces?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978" y="1605002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2043947"/>
            <a:ext cx="40862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4" y="4437112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4" y="3914775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0925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5427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8226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429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A43C38-6518-4145-A731-AA62C04B9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9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Quelle est la situation que vous observez le plus 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91871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4"/>
          <p:cNvSpPr txBox="1">
            <a:spLocks noGrp="1"/>
          </p:cNvSpPr>
          <p:nvPr>
            <p:ph idx="1"/>
          </p:nvPr>
        </p:nvSpPr>
        <p:spPr>
          <a:xfrm>
            <a:off x="395535" y="5601846"/>
            <a:ext cx="259228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Situation n°2</a:t>
            </a: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851530" y="5601846"/>
            <a:ext cx="2592288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Situation n°5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67E0152-BC78-4DDA-8DC2-9DEE046830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7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Qu’est ce qu’oublient les statistiques?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41" y="2069956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CDC14C-060C-4611-9BF7-8D91C2C2E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0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Qu’on est différent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qu’est ce qu’on oublie ici?</a:t>
            </a:r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772816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8154DE-DF09-40E7-A7DE-8D73FD1E8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La différence des commerces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44824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D3B537-8951-4D5E-9CC9-989078F42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528" y="404664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Est-ce que tous les commerces sont accessibles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844824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971600" y="407707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877" y="3246586"/>
            <a:ext cx="1800200" cy="1660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04494" y="36983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500m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59B051-D0A0-4361-99C1-2AB52DC60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Dessin de ton espace de vie: </a:t>
            </a:r>
            <a:br>
              <a:rPr lang="fr-FR" dirty="0"/>
            </a:br>
            <a:r>
              <a:rPr lang="fr-FR" dirty="0"/>
              <a:t>carte des lieux et déplacements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-&gt; les lieux fréquentés régulièrement (par exemple au cours d’une semaine)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Questions à se poser avant le dessin:</a:t>
            </a:r>
          </a:p>
          <a:p>
            <a:r>
              <a:rPr lang="fr-FR" dirty="0"/>
              <a:t>Quels sont les lieux des activités régulières que tu fais pendant la  semaine et le </a:t>
            </a:r>
            <a:r>
              <a:rPr lang="fr-FR" dirty="0" err="1"/>
              <a:t>week</a:t>
            </a:r>
            <a:r>
              <a:rPr lang="fr-FR" dirty="0"/>
              <a:t> end</a:t>
            </a:r>
          </a:p>
          <a:p>
            <a:r>
              <a:rPr lang="fr-FR" dirty="0"/>
              <a:t>Où sont ils par rapport à ton domicile ? Comment y vas-tu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91127-2319-403B-8F5A-C78118CAD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4752528" cy="6720613"/>
          </a:xfrm>
        </p:spPr>
      </p:pic>
      <p:sp>
        <p:nvSpPr>
          <p:cNvPr id="3" name="ZoneTexte 2"/>
          <p:cNvSpPr txBox="1"/>
          <p:nvPr/>
        </p:nvSpPr>
        <p:spPr>
          <a:xfrm>
            <a:off x="5508104" y="1700808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pour 1300</a:t>
            </a:r>
          </a:p>
          <a:p>
            <a:endParaRPr lang="fr-FR" dirty="0"/>
          </a:p>
          <a:p>
            <a:r>
              <a:rPr lang="fr-FR" dirty="0"/>
              <a:t>1 pour 700</a:t>
            </a:r>
          </a:p>
          <a:p>
            <a:endParaRPr lang="fr-FR" dirty="0"/>
          </a:p>
          <a:p>
            <a:r>
              <a:rPr lang="fr-FR" dirty="0"/>
              <a:t>1 pour 500</a:t>
            </a:r>
          </a:p>
          <a:p>
            <a:endParaRPr lang="fr-FR" dirty="0"/>
          </a:p>
          <a:p>
            <a:r>
              <a:rPr lang="fr-FR" dirty="0"/>
              <a:t>1 pour 550</a:t>
            </a:r>
          </a:p>
        </p:txBody>
      </p:sp>
      <p:sp>
        <p:nvSpPr>
          <p:cNvPr id="5" name="Ellipse 4"/>
          <p:cNvSpPr/>
          <p:nvPr/>
        </p:nvSpPr>
        <p:spPr>
          <a:xfrm>
            <a:off x="2302832" y="2420888"/>
            <a:ext cx="936104" cy="864096"/>
          </a:xfrm>
          <a:prstGeom prst="ellipse">
            <a:avLst/>
          </a:prstGeom>
          <a:solidFill>
            <a:schemeClr val="lt1">
              <a:alpha val="4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917FC2-9E14-4A72-A5FA-25F5104FC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53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Pour vous, dans votre quartier  cela ressemble plutôt à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B0AC7A-3A51-4296-9528-D2BEF0D3F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964488" cy="6339302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7DC5D0-2CA3-4B06-97F7-93797B5F9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Quand tu as fini, compare avec ton groupe:</a:t>
            </a:r>
          </a:p>
          <a:p>
            <a:pPr marL="0" indent="0">
              <a:buNone/>
            </a:pPr>
            <a:r>
              <a:rPr lang="fr-FR" dirty="0"/>
              <a:t>Quelles sont les plus grandes différences?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52788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89AE87-8A7D-4226-8700-D2E258594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Si tu n’as pas cité de commerces, rajoutes les dans une autre couleur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52788"/>
            <a:ext cx="3905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A34705-5538-4754-881C-4BBB4897D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3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Rapport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Nombre de commerces/ </a:t>
            </a:r>
            <a:br>
              <a:rPr lang="fr-F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nombre d’habitants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On dit qu’il y a 1 commerce pour 8 habitants (ou famille)</a:t>
            </a:r>
          </a:p>
          <a:p>
            <a:pPr marL="0" indent="0">
              <a:buNone/>
            </a:pPr>
            <a:r>
              <a:rPr lang="fr-FR" i="1" dirty="0"/>
              <a:t>Ce qui s’écrit 1/8 (et se lit 1 pour 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30" y="1863574"/>
            <a:ext cx="2625500" cy="24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0310"/>
            <a:ext cx="2100066" cy="6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4" y="3790850"/>
            <a:ext cx="1945054" cy="57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" y="1628800"/>
            <a:ext cx="13066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52120" y="376987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Document n°1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32D510-0023-44D0-AF7F-B536B8D358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dans ce quartier 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16184" cy="38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6585053" y="537593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Document n°2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08FF9D-E7D5-4059-8D45-73E63E5C0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5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74" y="620688"/>
            <a:ext cx="7722676" cy="1143000"/>
          </a:xfrm>
        </p:spPr>
        <p:txBody>
          <a:bodyPr/>
          <a:lstStyle/>
          <a:p>
            <a:r>
              <a:rPr lang="fr-FR" dirty="0"/>
              <a:t>4 commerces pour 32 habitants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793" y="1772816"/>
            <a:ext cx="8229600" cy="5102841"/>
          </a:xfrm>
        </p:spPr>
        <p:txBody>
          <a:bodyPr/>
          <a:lstStyle/>
          <a:p>
            <a:r>
              <a:rPr lang="fr-FR" dirty="0"/>
              <a:t>Ce qui s’écrit 4/32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59" y="2554653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0325B2-CD95-41F6-8FE5-03C8CE573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3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/>
              <a:t>Ce qui est pareil que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1 commerce pour 8 habitants  (1/8)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69" y="1916832"/>
            <a:ext cx="4392448" cy="3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64B55F-187B-4F21-8767-B8CF895CE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ici?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0671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6406927" y="5003587"/>
            <a:ext cx="245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Document n°3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3B8B36-EA38-4CFB-B2F4-4D0526E8F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-450908"/>
            <a:ext cx="1959827" cy="19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6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365</Words>
  <Application>Microsoft Office PowerPoint</Application>
  <PresentationFormat>Affichage à l'écran 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Séance n°…. L’accès aux commerces</vt:lpstr>
      <vt:lpstr>Dessin de ton espace de vie:  carte des lieux et déplacements</vt:lpstr>
      <vt:lpstr>Présentation PowerPoint</vt:lpstr>
      <vt:lpstr>Si tu n’as pas cité de commerces, rajoutes les dans une autre couleur</vt:lpstr>
      <vt:lpstr>Rapport  Nombre de commerces/  nombre d’habitants</vt:lpstr>
      <vt:lpstr>Et dans ce quartier ?</vt:lpstr>
      <vt:lpstr>4 commerces pour 32 habitants</vt:lpstr>
      <vt:lpstr>Ce qui est pareil que </vt:lpstr>
      <vt:lpstr>Et ici?</vt:lpstr>
      <vt:lpstr>Présentation PowerPoint</vt:lpstr>
      <vt:lpstr>Présentation PowerPoint</vt:lpstr>
      <vt:lpstr>Y en a-t-il qui sont plus proches d’un commerce?</vt:lpstr>
      <vt:lpstr>Ici qu’est ce qui change ?</vt:lpstr>
      <vt:lpstr>Combien et où faudrait il mettre des commerces?</vt:lpstr>
      <vt:lpstr>Quelle est la situation que vous observez le plus ?</vt:lpstr>
      <vt:lpstr>Qu’est ce qu’oublient les statistiques?</vt:lpstr>
      <vt:lpstr>Qu’on est différent</vt:lpstr>
      <vt:lpstr>La différence des commerces</vt:lpstr>
      <vt:lpstr>Est-ce que tous les commerces sont accessibles ?</vt:lpstr>
      <vt:lpstr>Présentation PowerPoint</vt:lpstr>
      <vt:lpstr>Pour vous, dans votre quartier  cela ressemble plutôt à ?</vt:lpstr>
      <vt:lpstr>Présentation PowerPoint</vt:lpstr>
    </vt:vector>
  </TitlesOfParts>
  <Company>ENS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L’accès aux commerces</dc:title>
  <dc:creator>Helene</dc:creator>
  <cp:lastModifiedBy>Alice Calvet</cp:lastModifiedBy>
  <cp:revision>38</cp:revision>
  <cp:lastPrinted>2016-02-11T09:12:57Z</cp:lastPrinted>
  <dcterms:created xsi:type="dcterms:W3CDTF">2016-02-03T17:02:18Z</dcterms:created>
  <dcterms:modified xsi:type="dcterms:W3CDTF">2020-07-28T10:19:46Z</dcterms:modified>
</cp:coreProperties>
</file>