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Slides/notesSlide4.xml" ContentType="application/vnd.openxmlformats-officedocument.presentationml.notesSlide+xml"/>
  <Override PartName="/ppt/notesSlides/_rels/notesSlide4.xml.rels" ContentType="application/vnd.openxmlformats-package.relationships+xml"/>
  <Override PartName="/ppt/notesSlides/_rels/notesSlide11.xml.rels" ContentType="application/vnd.openxmlformats-package.relationships+xml"/>
  <Override PartName="/ppt/notesSlides/_rels/notesSlide8.xml.rels" ContentType="application/vnd.openxmlformats-package.relationships+xml"/>
  <Override PartName="/ppt/notesSlides/_rels/notesSlide12.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33.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34.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5.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36.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0.xml.rels" ContentType="application/vnd.openxmlformats-package.relationships+xml"/>
  <Override PartName="/ppt/slideLayouts/_rels/slideLayout3.xml.rels" ContentType="application/vnd.openxmlformats-package.relationships+xml"/>
  <Override PartName="/ppt/slideLayouts/_rels/slideLayout31.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34.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14.xml.rels" ContentType="application/vnd.openxmlformats-package.relationships+xml"/>
  <Override PartName="/ppt/slideLayouts/_rels/slideLayout9.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media/image1.png" ContentType="image/png"/>
  <Override PartName="/ppt/media/image8.jpeg" ContentType="image/jpeg"/>
  <Override PartName="/ppt/media/image2.png" ContentType="image/png"/>
  <Override PartName="/ppt/media/image7.jpeg" ContentType="image/jpeg"/>
  <Override PartName="/ppt/media/image3.jpeg" ContentType="image/jpeg"/>
  <Override PartName="/ppt/media/image4.jpeg" ContentType="image/jpeg"/>
  <Override PartName="/ppt/media/image10.jpeg" ContentType="image/jpeg"/>
  <Override PartName="/ppt/media/image5.jpeg" ContentType="image/jpeg"/>
  <Override PartName="/ppt/media/image6.jpeg" ContentType="image/jpeg"/>
  <Override PartName="/ppt/media/image9.jpeg" ContentType="image/jpeg"/>
  <Override PartName="/ppt/_rels/presentation.xml.rels" ContentType="application/vnd.openxmlformats-package.relationships+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fr-FR" sz="1800" spc="-1" strike="noStrike">
                <a:solidFill>
                  <a:schemeClr val="dk1"/>
                </a:solidFill>
                <a:latin typeface="Calibri"/>
              </a:rPr>
              <a:t>Cliquez pour déplacer la diapo</a:t>
            </a:r>
            <a:endParaRPr b="0" lang="fr-FR" sz="1800" spc="-1" strike="noStrike">
              <a:solidFill>
                <a:schemeClr val="dk1"/>
              </a:solidFill>
              <a:latin typeface="Calibri"/>
            </a:endParaRPr>
          </a:p>
        </p:txBody>
      </p:sp>
      <p:sp>
        <p:nvSpPr>
          <p:cNvPr id="125"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b="0" lang="fr-FR" sz="2000" spc="-1" strike="noStrike">
                <a:solidFill>
                  <a:srgbClr val="000000"/>
                </a:solidFill>
                <a:latin typeface="Arial"/>
              </a:rPr>
              <a:t>Cliquez pour modifier le format des notes</a:t>
            </a:r>
            <a:endParaRPr b="0" lang="fr-FR" sz="2000" spc="-1" strike="noStrike">
              <a:solidFill>
                <a:srgbClr val="000000"/>
              </a:solidFill>
              <a:latin typeface="Arial"/>
            </a:endParaRPr>
          </a:p>
        </p:txBody>
      </p:sp>
      <p:sp>
        <p:nvSpPr>
          <p:cNvPr id="126"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fr-FR" sz="1400" spc="-1" strike="noStrike">
                <a:solidFill>
                  <a:srgbClr val="000000"/>
                </a:solidFill>
                <a:latin typeface="Times New Roman"/>
              </a:rPr>
              <a:t>&lt;en-tête&gt;</a:t>
            </a:r>
            <a:endParaRPr b="0" lang="fr-FR" sz="1400" spc="-1" strike="noStrike">
              <a:solidFill>
                <a:srgbClr val="000000"/>
              </a:solidFill>
              <a:latin typeface="Times New Roman"/>
            </a:endParaRPr>
          </a:p>
        </p:txBody>
      </p:sp>
      <p:sp>
        <p:nvSpPr>
          <p:cNvPr id="127" name="PlaceHolder 4"/>
          <p:cNvSpPr>
            <a:spLocks noGrp="1"/>
          </p:cNvSpPr>
          <p:nvPr>
            <p:ph type="dt" idx="10"/>
          </p:nvPr>
        </p:nvSpPr>
        <p:spPr>
          <a:xfrm>
            <a:off x="4278960" y="0"/>
            <a:ext cx="3280680" cy="534240"/>
          </a:xfrm>
          <a:prstGeom prst="rect">
            <a:avLst/>
          </a:prstGeom>
          <a:noFill/>
          <a:ln w="0">
            <a:noFill/>
          </a:ln>
        </p:spPr>
        <p:txBody>
          <a:bodyPr lIns="0" rIns="0" tIns="0" bIns="0" anchor="t">
            <a:noAutofit/>
          </a:bodyPr>
          <a:lstStyle>
            <a:lvl1pPr indent="0" algn="r">
              <a:buNone/>
              <a:defRPr b="0" lang="fr-FR" sz="1400" spc="-1" strike="noStrike">
                <a:solidFill>
                  <a:srgbClr val="000000"/>
                </a:solidFill>
                <a:latin typeface="Times New Roman"/>
              </a:defRPr>
            </a:lvl1pPr>
          </a:lstStyle>
          <a:p>
            <a:pPr indent="0" algn="r">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128" name="PlaceHolder 5"/>
          <p:cNvSpPr>
            <a:spLocks noGrp="1"/>
          </p:cNvSpPr>
          <p:nvPr>
            <p:ph type="ftr" idx="11"/>
          </p:nvPr>
        </p:nvSpPr>
        <p:spPr>
          <a:xfrm>
            <a:off x="0" y="10157400"/>
            <a:ext cx="3280680" cy="534240"/>
          </a:xfrm>
          <a:prstGeom prst="rect">
            <a:avLst/>
          </a:prstGeom>
          <a:noFill/>
          <a:ln w="0">
            <a:noFill/>
          </a:ln>
        </p:spPr>
        <p:txBody>
          <a:bodyPr lIns="0" rIns="0" tIns="0" bIns="0" anchor="b">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129" name="PlaceHolder 6"/>
          <p:cNvSpPr>
            <a:spLocks noGrp="1"/>
          </p:cNvSpPr>
          <p:nvPr>
            <p:ph type="sldNum" idx="12"/>
          </p:nvPr>
        </p:nvSpPr>
        <p:spPr>
          <a:xfrm>
            <a:off x="4278960" y="10157400"/>
            <a:ext cx="3280680" cy="534240"/>
          </a:xfrm>
          <a:prstGeom prst="rect">
            <a:avLst/>
          </a:prstGeom>
          <a:noFill/>
          <a:ln w="0">
            <a:noFill/>
          </a:ln>
        </p:spPr>
        <p:txBody>
          <a:bodyPr lIns="0" rIns="0" tIns="0" bIns="0" anchor="b">
            <a:noAutofit/>
          </a:bodyPr>
          <a:lstStyle>
            <a:lvl1pPr indent="0" algn="r">
              <a:buNone/>
              <a:defRPr b="0" lang="fr-FR" sz="1400" spc="-1" strike="noStrike">
                <a:solidFill>
                  <a:srgbClr val="000000"/>
                </a:solidFill>
                <a:latin typeface="Times New Roman"/>
              </a:defRPr>
            </a:lvl1pPr>
          </a:lstStyle>
          <a:p>
            <a:pPr indent="0" algn="r">
              <a:buNone/>
            </a:pPr>
            <a:fld id="{30DB3860-E50E-40FF-B6B8-89497878C4CF}" type="slidenum">
              <a:rPr b="0" lang="fr-FR" sz="1400" spc="-1" strike="noStrike">
                <a:solidFill>
                  <a:srgbClr val="000000"/>
                </a:solidFill>
                <a:latin typeface="Times New Roman"/>
              </a:rPr>
              <a:t>&lt;numéro&gt;</a:t>
            </a:fld>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sldNum" idx="16"/>
          </p:nvPr>
        </p:nvSpPr>
        <p:spPr>
          <a:xfrm>
            <a:off x="3884760" y="8685360"/>
            <a:ext cx="2971440" cy="456840"/>
          </a:xfrm>
          <a:prstGeom prst="rect">
            <a:avLst/>
          </a:prstGeom>
          <a:noFill/>
          <a:ln w="0">
            <a:noFill/>
          </a:ln>
        </p:spPr>
        <p:txBody>
          <a:bodyPr lIns="91440" rIns="91440" tIns="45720" bIns="45720" anchor="b">
            <a:noAutofit/>
          </a:bodyPr>
          <a:lstStyle>
            <a:lvl1pPr indent="0" algn="r" defTabSz="914400">
              <a:lnSpc>
                <a:spcPct val="100000"/>
              </a:lnSpc>
              <a:buNone/>
              <a:defRPr b="0" lang="en-US" sz="1200" spc="-1" strike="noStrike">
                <a:solidFill>
                  <a:schemeClr val="dk1"/>
                </a:solidFill>
                <a:latin typeface="Times New Roman"/>
              </a:defRPr>
            </a:lvl1pPr>
          </a:lstStyle>
          <a:p>
            <a:pPr indent="0" algn="r" defTabSz="914400">
              <a:lnSpc>
                <a:spcPct val="100000"/>
              </a:lnSpc>
              <a:buNone/>
            </a:pPr>
            <a:r>
              <a:rPr b="0" lang="en-US" sz="1200" spc="-1" strike="noStrike">
                <a:solidFill>
                  <a:schemeClr val="dk1"/>
                </a:solidFill>
                <a:latin typeface="Times New Roman"/>
              </a:rPr>
              <a:t>S</a:t>
            </a:r>
            <a:fld id="{6355C39F-484E-4F0A-8C04-9E20AC5E71D0}" type="slidenum">
              <a:rPr b="0" lang="en-US" sz="1200" spc="-1" strike="noStrike">
                <a:solidFill>
                  <a:schemeClr val="dk1"/>
                </a:solidFill>
                <a:latin typeface="Times New Roman"/>
              </a:rPr>
              <a:t>&lt;numéro&gt;</a:t>
            </a:fld>
            <a:endParaRPr b="0" lang="fr-FR" sz="1200" spc="-1" strike="noStrike">
              <a:solidFill>
                <a:srgbClr val="000000"/>
              </a:solidFill>
              <a:latin typeface="Times New Roman"/>
            </a:endParaRPr>
          </a:p>
        </p:txBody>
      </p:sp>
      <p:sp>
        <p:nvSpPr>
          <p:cNvPr id="213" name="PlaceHolder 2"/>
          <p:cNvSpPr>
            <a:spLocks noGrp="1"/>
          </p:cNvSpPr>
          <p:nvPr>
            <p:ph type="sldImg"/>
          </p:nvPr>
        </p:nvSpPr>
        <p:spPr>
          <a:xfrm>
            <a:off x="1133640" y="682560"/>
            <a:ext cx="4570200" cy="3428640"/>
          </a:xfrm>
          <a:prstGeom prst="rect">
            <a:avLst/>
          </a:prstGeom>
          <a:ln w="0">
            <a:noFill/>
          </a:ln>
        </p:spPr>
      </p:sp>
      <p:sp>
        <p:nvSpPr>
          <p:cNvPr id="214" name="PlaceHolder 3"/>
          <p:cNvSpPr>
            <a:spLocks noGrp="1"/>
          </p:cNvSpPr>
          <p:nvPr>
            <p:ph type="body"/>
          </p:nvPr>
        </p:nvSpPr>
        <p:spPr>
          <a:xfrm>
            <a:off x="685800" y="4343400"/>
            <a:ext cx="5486040" cy="4114440"/>
          </a:xfrm>
          <a:prstGeom prst="rect">
            <a:avLst/>
          </a:prstGeom>
          <a:noFill/>
          <a:ln w="0">
            <a:noFill/>
          </a:ln>
        </p:spPr>
        <p:txBody>
          <a:bodyPr lIns="91440" rIns="91440" tIns="45720" bIns="45720" anchor="t">
            <a:noAutofit/>
          </a:bodyPr>
          <a:p>
            <a:pPr marL="216000" indent="0">
              <a:lnSpc>
                <a:spcPct val="100000"/>
              </a:lnSpc>
              <a:spcBef>
                <a:spcPts val="1199"/>
              </a:spcBef>
              <a:buNone/>
            </a:pPr>
            <a:r>
              <a:rPr b="0" lang="en-US" sz="2000" spc="-1" strike="noStrike">
                <a:solidFill>
                  <a:srgbClr val="000000"/>
                </a:solidFill>
                <a:latin typeface="Arial"/>
              </a:rPr>
              <a:t>In many ways, the United States sets global trends for food and beverage consumption. You have noticed familiar American brands in many of the previous photographs. These brands invariably include a good deal of “junk food,” such as soft drinks, potato chips, and candy. Many American families who have become highly accustomed to eating this type of food are now trying to find healthier alternatives. This is the case for the Revis family of North Carolina.</a:t>
            </a:r>
            <a:endParaRPr b="0" lang="fr-FR" sz="2000" spc="-1" strike="noStrike">
              <a:solidFill>
                <a:srgbClr val="000000"/>
              </a:solidFill>
              <a:latin typeface="Arial"/>
            </a:endParaRPr>
          </a:p>
        </p:txBody>
      </p:sp>
      <p:sp>
        <p:nvSpPr>
          <p:cNvPr id="215" name="Rectangle 4"/>
          <p:cNvSpPr/>
          <p:nvPr/>
        </p:nvSpPr>
        <p:spPr>
          <a:xfrm>
            <a:off x="909000" y="4324680"/>
            <a:ext cx="5029920" cy="4114080"/>
          </a:xfrm>
          <a:prstGeom prst="rect">
            <a:avLst/>
          </a:prstGeom>
          <a:noFill/>
          <a:ln w="0">
            <a:noFill/>
          </a:ln>
        </p:spPr>
        <p:style>
          <a:lnRef idx="0"/>
          <a:fillRef idx="0"/>
          <a:effectRef idx="0"/>
          <a:fontRef idx="minor"/>
        </p:style>
        <p:txBody>
          <a:bodyPr anchor="t">
            <a:noAutofit/>
          </a:bodyPr>
          <a:p>
            <a:pPr defTabSz="914400">
              <a:lnSpc>
                <a:spcPct val="100000"/>
              </a:lnSpc>
              <a:spcBef>
                <a:spcPts val="360"/>
              </a:spcBef>
            </a:pPr>
            <a:endParaRPr b="0" lang="en-US" sz="1200" spc="-1" strike="noStrike">
              <a:solidFill>
                <a:schemeClr val="dk1"/>
              </a:solidFill>
              <a:latin typeface="Times New Roman"/>
              <a:ea typeface="+mn-ea"/>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1"/>
          <p:cNvSpPr>
            <a:spLocks noGrp="1"/>
          </p:cNvSpPr>
          <p:nvPr>
            <p:ph type="sldNum" idx="17"/>
          </p:nvPr>
        </p:nvSpPr>
        <p:spPr>
          <a:xfrm>
            <a:off x="3884760" y="8685360"/>
            <a:ext cx="2971440" cy="456840"/>
          </a:xfrm>
          <a:prstGeom prst="rect">
            <a:avLst/>
          </a:prstGeom>
          <a:noFill/>
          <a:ln w="0">
            <a:noFill/>
          </a:ln>
        </p:spPr>
        <p:txBody>
          <a:bodyPr lIns="91440" rIns="91440" tIns="45720" bIns="45720" anchor="b">
            <a:noAutofit/>
          </a:bodyPr>
          <a:lstStyle>
            <a:lvl1pPr indent="0" algn="r" defTabSz="914400">
              <a:lnSpc>
                <a:spcPct val="100000"/>
              </a:lnSpc>
              <a:buNone/>
              <a:defRPr b="0" lang="en-US" sz="1200" spc="-1" strike="noStrike">
                <a:solidFill>
                  <a:schemeClr val="dk1"/>
                </a:solidFill>
                <a:latin typeface="Times New Roman"/>
              </a:defRPr>
            </a:lvl1pPr>
          </a:lstStyle>
          <a:p>
            <a:pPr indent="0" algn="r" defTabSz="914400">
              <a:lnSpc>
                <a:spcPct val="100000"/>
              </a:lnSpc>
              <a:buNone/>
            </a:pPr>
            <a:r>
              <a:rPr b="0" lang="en-US" sz="1200" spc="-1" strike="noStrike">
                <a:solidFill>
                  <a:schemeClr val="dk1"/>
                </a:solidFill>
                <a:latin typeface="Times New Roman"/>
              </a:rPr>
              <a:t>S</a:t>
            </a:r>
            <a:fld id="{9768EACA-9737-42A0-8B92-F7535ED5A8C6}" type="slidenum">
              <a:rPr b="0" lang="en-US" sz="1200" spc="-1" strike="noStrike">
                <a:solidFill>
                  <a:schemeClr val="dk1"/>
                </a:solidFill>
                <a:latin typeface="Times New Roman"/>
              </a:rPr>
              <a:t>&lt;numéro&gt;</a:t>
            </a:fld>
            <a:endParaRPr b="0" lang="fr-FR" sz="1200" spc="-1" strike="noStrike">
              <a:solidFill>
                <a:srgbClr val="000000"/>
              </a:solidFill>
              <a:latin typeface="Times New Roman"/>
            </a:endParaRPr>
          </a:p>
        </p:txBody>
      </p:sp>
      <p:sp>
        <p:nvSpPr>
          <p:cNvPr id="217" name="PlaceHolder 2"/>
          <p:cNvSpPr>
            <a:spLocks noGrp="1"/>
          </p:cNvSpPr>
          <p:nvPr>
            <p:ph type="sldImg"/>
          </p:nvPr>
        </p:nvSpPr>
        <p:spPr>
          <a:xfrm>
            <a:off x="1133640" y="682560"/>
            <a:ext cx="4570200" cy="3428640"/>
          </a:xfrm>
          <a:prstGeom prst="rect">
            <a:avLst/>
          </a:prstGeom>
          <a:ln w="0">
            <a:noFill/>
          </a:ln>
        </p:spPr>
      </p:sp>
      <p:sp>
        <p:nvSpPr>
          <p:cNvPr id="218" name="PlaceHolder 3"/>
          <p:cNvSpPr>
            <a:spLocks noGrp="1"/>
          </p:cNvSpPr>
          <p:nvPr>
            <p:ph type="body"/>
          </p:nvPr>
        </p:nvSpPr>
        <p:spPr>
          <a:xfrm>
            <a:off x="685800" y="4343400"/>
            <a:ext cx="5486040" cy="4114440"/>
          </a:xfrm>
          <a:prstGeom prst="rect">
            <a:avLst/>
          </a:prstGeom>
          <a:noFill/>
          <a:ln w="0">
            <a:noFill/>
          </a:ln>
        </p:spPr>
        <p:txBody>
          <a:bodyPr lIns="91440" rIns="91440" tIns="45720" bIns="45720" anchor="t">
            <a:noAutofit/>
          </a:bodyPr>
          <a:p>
            <a:pPr marL="216000" indent="0">
              <a:lnSpc>
                <a:spcPct val="100000"/>
              </a:lnSpc>
              <a:spcBef>
                <a:spcPts val="99"/>
              </a:spcBef>
              <a:spcAft>
                <a:spcPts val="496"/>
              </a:spcAft>
              <a:buNone/>
            </a:pPr>
            <a:r>
              <a:rPr b="0" lang="en-US" sz="2000" spc="-1" strike="noStrike">
                <a:solidFill>
                  <a:srgbClr val="000000"/>
                </a:solidFill>
                <a:latin typeface="Arial"/>
              </a:rPr>
              <a:t>The island country of Japan is home to unique culinary delights. Although some cultural differences exist between various parts of the country, Japan is a relatively homogeneous nation where culture and food remain relatively consistent throughout the regions. The Ukita family, featured on the next slides, lives near Tokyo in Kodaira City</a:t>
            </a:r>
            <a:endParaRPr b="0" lang="fr-FR" sz="2000" spc="-1" strike="noStrike">
              <a:solidFill>
                <a:srgbClr val="000000"/>
              </a:solidFill>
              <a:latin typeface="Arial"/>
            </a:endParaRPr>
          </a:p>
        </p:txBody>
      </p:sp>
      <p:sp>
        <p:nvSpPr>
          <p:cNvPr id="219" name="Rectangle 4"/>
          <p:cNvSpPr/>
          <p:nvPr/>
        </p:nvSpPr>
        <p:spPr>
          <a:xfrm>
            <a:off x="909000" y="4324680"/>
            <a:ext cx="5029920" cy="4114080"/>
          </a:xfrm>
          <a:prstGeom prst="rect">
            <a:avLst/>
          </a:prstGeom>
          <a:noFill/>
          <a:ln w="0">
            <a:noFill/>
          </a:ln>
        </p:spPr>
        <p:style>
          <a:lnRef idx="0"/>
          <a:fillRef idx="0"/>
          <a:effectRef idx="0"/>
          <a:fontRef idx="minor"/>
        </p:style>
        <p:txBody>
          <a:bodyPr anchor="t">
            <a:noAutofit/>
          </a:bodyPr>
          <a:p>
            <a:pPr defTabSz="914400">
              <a:lnSpc>
                <a:spcPct val="100000"/>
              </a:lnSpc>
              <a:spcBef>
                <a:spcPts val="360"/>
              </a:spcBef>
            </a:pPr>
            <a:endParaRPr b="0" lang="en-US" sz="1200" spc="-1" strike="noStrike">
              <a:solidFill>
                <a:schemeClr val="dk1"/>
              </a:solidFill>
              <a:latin typeface="Times New Roman"/>
              <a:ea typeface="+mn-ea"/>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PlaceHolder 1"/>
          <p:cNvSpPr>
            <a:spLocks noGrp="1"/>
          </p:cNvSpPr>
          <p:nvPr>
            <p:ph type="sldNum" idx="18"/>
          </p:nvPr>
        </p:nvSpPr>
        <p:spPr>
          <a:xfrm>
            <a:off x="3884760" y="8685360"/>
            <a:ext cx="2971440" cy="456840"/>
          </a:xfrm>
          <a:prstGeom prst="rect">
            <a:avLst/>
          </a:prstGeom>
          <a:noFill/>
          <a:ln w="0">
            <a:noFill/>
          </a:ln>
        </p:spPr>
        <p:txBody>
          <a:bodyPr lIns="91440" rIns="91440" tIns="45720" bIns="45720" anchor="b">
            <a:noAutofit/>
          </a:bodyPr>
          <a:lstStyle>
            <a:lvl1pPr indent="0" algn="r" defTabSz="914400">
              <a:lnSpc>
                <a:spcPct val="100000"/>
              </a:lnSpc>
              <a:buNone/>
              <a:defRPr b="0" lang="en-US" sz="1200" spc="-1" strike="noStrike">
                <a:solidFill>
                  <a:schemeClr val="dk1"/>
                </a:solidFill>
                <a:latin typeface="Times New Roman"/>
              </a:defRPr>
            </a:lvl1pPr>
          </a:lstStyle>
          <a:p>
            <a:pPr indent="0" algn="r" defTabSz="914400">
              <a:lnSpc>
                <a:spcPct val="100000"/>
              </a:lnSpc>
              <a:buNone/>
            </a:pPr>
            <a:r>
              <a:rPr b="0" lang="en-US" sz="1200" spc="-1" strike="noStrike">
                <a:solidFill>
                  <a:schemeClr val="dk1"/>
                </a:solidFill>
                <a:latin typeface="Times New Roman"/>
              </a:rPr>
              <a:t>S</a:t>
            </a:r>
            <a:fld id="{8175265C-1508-4674-8B3E-EDF3E3F3E5E0}" type="slidenum">
              <a:rPr b="0" lang="en-US" sz="1200" spc="-1" strike="noStrike">
                <a:solidFill>
                  <a:schemeClr val="dk1"/>
                </a:solidFill>
                <a:latin typeface="Times New Roman"/>
              </a:rPr>
              <a:t>&lt;numéro&gt;</a:t>
            </a:fld>
            <a:endParaRPr b="0" lang="fr-FR" sz="1200" spc="-1" strike="noStrike">
              <a:solidFill>
                <a:srgbClr val="000000"/>
              </a:solidFill>
              <a:latin typeface="Times New Roman"/>
            </a:endParaRPr>
          </a:p>
        </p:txBody>
      </p:sp>
      <p:sp>
        <p:nvSpPr>
          <p:cNvPr id="221" name="PlaceHolder 2"/>
          <p:cNvSpPr>
            <a:spLocks noGrp="1"/>
          </p:cNvSpPr>
          <p:nvPr>
            <p:ph type="sldImg"/>
          </p:nvPr>
        </p:nvSpPr>
        <p:spPr>
          <a:xfrm>
            <a:off x="1133640" y="682560"/>
            <a:ext cx="4570200" cy="3428640"/>
          </a:xfrm>
          <a:prstGeom prst="rect">
            <a:avLst/>
          </a:prstGeom>
          <a:ln w="0">
            <a:noFill/>
          </a:ln>
        </p:spPr>
      </p:sp>
      <p:sp>
        <p:nvSpPr>
          <p:cNvPr id="222" name="PlaceHolder 3"/>
          <p:cNvSpPr>
            <a:spLocks noGrp="1"/>
          </p:cNvSpPr>
          <p:nvPr>
            <p:ph type="body"/>
          </p:nvPr>
        </p:nvSpPr>
        <p:spPr>
          <a:xfrm>
            <a:off x="685800" y="4343400"/>
            <a:ext cx="5486040" cy="4114440"/>
          </a:xfrm>
          <a:prstGeom prst="rect">
            <a:avLst/>
          </a:prstGeom>
          <a:noFill/>
          <a:ln w="0">
            <a:noFill/>
          </a:ln>
        </p:spPr>
        <p:txBody>
          <a:bodyPr lIns="91440" rIns="91440" tIns="45720" bIns="45720" anchor="t">
            <a:noAutofit/>
          </a:bodyPr>
          <a:p>
            <a:pPr marL="216000" indent="0">
              <a:lnSpc>
                <a:spcPct val="100000"/>
              </a:lnSpc>
              <a:spcBef>
                <a:spcPts val="1199"/>
              </a:spcBef>
              <a:buNone/>
            </a:pPr>
            <a:r>
              <a:rPr b="0" lang="en-US" sz="2000" spc="-1" strike="noStrike">
                <a:solidFill>
                  <a:srgbClr val="000000"/>
                </a:solidFill>
                <a:latin typeface="Arial"/>
              </a:rPr>
              <a:t>The Darfur region of Sudan has witnessed a tremendous amount of tragedy and violence in recent years. In 2003, after decades of war, the Sudanese government joined Arab Muslims against non-Arab black African Muslims in a brutal conflict in this western section of Sudan. The pro-government Arab militia, called </a:t>
            </a:r>
            <a:r>
              <a:rPr b="0" i="1" lang="en-US" sz="2000" spc="-1" strike="noStrike">
                <a:solidFill>
                  <a:srgbClr val="000000"/>
                </a:solidFill>
                <a:latin typeface="Arial"/>
              </a:rPr>
              <a:t>Janjawiid</a:t>
            </a:r>
            <a:r>
              <a:rPr b="0" lang="en-US" sz="2000" spc="-1" strike="noStrike">
                <a:solidFill>
                  <a:srgbClr val="000000"/>
                </a:solidFill>
                <a:latin typeface="Arial"/>
              </a:rPr>
              <a:t> (“man with a horse and a gun” in Arabic), struck back against non-Arab rebel groups by plundering villages and killing thousands of people across the region. This devastation led to a refugee crisis, as thousands of Sudanese fled into neighboring Chad. These refugees have settled in sprawling camps such as Breidjing, where the Aboubakar family lives.</a:t>
            </a:r>
            <a:endParaRPr b="0" lang="fr-FR" sz="2000" spc="-1" strike="noStrike">
              <a:solidFill>
                <a:srgbClr val="000000"/>
              </a:solidFill>
              <a:latin typeface="Arial"/>
            </a:endParaRPr>
          </a:p>
        </p:txBody>
      </p:sp>
      <p:sp>
        <p:nvSpPr>
          <p:cNvPr id="223" name="Rectangle 4"/>
          <p:cNvSpPr/>
          <p:nvPr/>
        </p:nvSpPr>
        <p:spPr>
          <a:xfrm>
            <a:off x="909000" y="4324680"/>
            <a:ext cx="5029920" cy="4114080"/>
          </a:xfrm>
          <a:prstGeom prst="rect">
            <a:avLst/>
          </a:prstGeom>
          <a:noFill/>
          <a:ln w="0">
            <a:noFill/>
          </a:ln>
        </p:spPr>
        <p:style>
          <a:lnRef idx="0"/>
          <a:fillRef idx="0"/>
          <a:effectRef idx="0"/>
          <a:fontRef idx="minor"/>
        </p:style>
        <p:txBody>
          <a:bodyPr anchor="t">
            <a:noAutofit/>
          </a:bodyPr>
          <a:p>
            <a:pPr defTabSz="914400">
              <a:lnSpc>
                <a:spcPct val="100000"/>
              </a:lnSpc>
              <a:spcBef>
                <a:spcPts val="360"/>
              </a:spcBef>
            </a:pPr>
            <a:endParaRPr b="0" lang="en-US" sz="1200" spc="-1" strike="noStrike">
              <a:solidFill>
                <a:schemeClr val="dk1"/>
              </a:solidFill>
              <a:latin typeface="Times New Roman"/>
              <a:ea typeface="+mn-ea"/>
            </a:endParaRPr>
          </a:p>
        </p:txBody>
      </p:sp>
      <p:sp>
        <p:nvSpPr>
          <p:cNvPr id="224" name="Rectangle 5"/>
          <p:cNvSpPr/>
          <p:nvPr/>
        </p:nvSpPr>
        <p:spPr>
          <a:xfrm>
            <a:off x="1060560" y="4476240"/>
            <a:ext cx="5029920" cy="4114080"/>
          </a:xfrm>
          <a:prstGeom prst="rect">
            <a:avLst/>
          </a:prstGeom>
          <a:noFill/>
          <a:ln w="0">
            <a:noFill/>
          </a:ln>
        </p:spPr>
        <p:style>
          <a:lnRef idx="0"/>
          <a:fillRef idx="0"/>
          <a:effectRef idx="0"/>
          <a:fontRef idx="minor"/>
        </p:style>
        <p:txBody>
          <a:bodyPr anchor="t">
            <a:noAutofit/>
          </a:bodyPr>
          <a:p>
            <a:pPr defTabSz="914400">
              <a:lnSpc>
                <a:spcPct val="100000"/>
              </a:lnSpc>
              <a:spcBef>
                <a:spcPts val="360"/>
              </a:spcBef>
            </a:pPr>
            <a:endParaRPr b="0" lang="en-US" sz="1200" spc="-1" strike="noStrike">
              <a:solidFill>
                <a:schemeClr val="dk1"/>
              </a:solidFill>
              <a:latin typeface="Times New Roman"/>
              <a:ea typeface="+mn-ea"/>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PlaceHolder 1"/>
          <p:cNvSpPr>
            <a:spLocks noGrp="1"/>
          </p:cNvSpPr>
          <p:nvPr>
            <p:ph type="sldNum" idx="13"/>
          </p:nvPr>
        </p:nvSpPr>
        <p:spPr>
          <a:xfrm>
            <a:off x="3884760" y="8685360"/>
            <a:ext cx="2971440" cy="456840"/>
          </a:xfrm>
          <a:prstGeom prst="rect">
            <a:avLst/>
          </a:prstGeom>
          <a:noFill/>
          <a:ln w="0">
            <a:noFill/>
          </a:ln>
        </p:spPr>
        <p:txBody>
          <a:bodyPr lIns="91440" rIns="91440" tIns="45720" bIns="45720" anchor="b">
            <a:noAutofit/>
          </a:bodyPr>
          <a:lstStyle>
            <a:lvl1pPr indent="0" algn="r" defTabSz="914400">
              <a:lnSpc>
                <a:spcPct val="100000"/>
              </a:lnSpc>
              <a:buNone/>
              <a:defRPr b="0" lang="en-US" sz="1200" spc="-1" strike="noStrike">
                <a:solidFill>
                  <a:schemeClr val="dk1"/>
                </a:solidFill>
                <a:latin typeface="Times New Roman"/>
              </a:defRPr>
            </a:lvl1pPr>
          </a:lstStyle>
          <a:p>
            <a:pPr indent="0" algn="r" defTabSz="914400">
              <a:lnSpc>
                <a:spcPct val="100000"/>
              </a:lnSpc>
              <a:buNone/>
            </a:pPr>
            <a:r>
              <a:rPr b="0" lang="en-US" sz="1200" spc="-1" strike="noStrike">
                <a:solidFill>
                  <a:schemeClr val="dk1"/>
                </a:solidFill>
                <a:latin typeface="Times New Roman"/>
              </a:rPr>
              <a:t>S</a:t>
            </a:r>
            <a:fld id="{15135B2E-47F3-45B2-8832-0C94DC3D7294}" type="slidenum">
              <a:rPr b="0" lang="en-US" sz="1200" spc="-1" strike="noStrike">
                <a:solidFill>
                  <a:schemeClr val="dk1"/>
                </a:solidFill>
                <a:latin typeface="Times New Roman"/>
              </a:rPr>
              <a:t>&lt;numéro&gt;</a:t>
            </a:fld>
            <a:endParaRPr b="0" lang="fr-FR" sz="1200" spc="-1" strike="noStrike">
              <a:solidFill>
                <a:srgbClr val="000000"/>
              </a:solidFill>
              <a:latin typeface="Times New Roman"/>
            </a:endParaRPr>
          </a:p>
        </p:txBody>
      </p:sp>
      <p:sp>
        <p:nvSpPr>
          <p:cNvPr id="203" name="PlaceHolder 2"/>
          <p:cNvSpPr>
            <a:spLocks noGrp="1"/>
          </p:cNvSpPr>
          <p:nvPr>
            <p:ph type="sldImg"/>
          </p:nvPr>
        </p:nvSpPr>
        <p:spPr>
          <a:xfrm>
            <a:off x="1133640" y="682560"/>
            <a:ext cx="4570200" cy="3428640"/>
          </a:xfrm>
          <a:prstGeom prst="rect">
            <a:avLst/>
          </a:prstGeom>
          <a:ln w="0">
            <a:noFill/>
          </a:ln>
        </p:spPr>
      </p:sp>
      <p:sp>
        <p:nvSpPr>
          <p:cNvPr id="204" name="PlaceHolder 3"/>
          <p:cNvSpPr>
            <a:spLocks noGrp="1"/>
          </p:cNvSpPr>
          <p:nvPr>
            <p:ph type="body"/>
          </p:nvPr>
        </p:nvSpPr>
        <p:spPr>
          <a:xfrm>
            <a:off x="909000" y="4324680"/>
            <a:ext cx="5029920" cy="4114080"/>
          </a:xfrm>
          <a:prstGeom prst="rect">
            <a:avLst/>
          </a:prstGeom>
          <a:noFill/>
          <a:ln w="0">
            <a:noFill/>
          </a:ln>
        </p:spPr>
        <p:txBody>
          <a:bodyPr lIns="91440" rIns="91440" tIns="45720" bIns="45720" anchor="t">
            <a:noAutofit/>
          </a:bodyPr>
          <a:p>
            <a:pPr marL="216000" indent="0">
              <a:lnSpc>
                <a:spcPct val="100000"/>
              </a:lnSpc>
              <a:spcBef>
                <a:spcPts val="2401"/>
              </a:spcBef>
              <a:buNone/>
            </a:pPr>
            <a:r>
              <a:rPr b="0" lang="en-US" sz="2000" spc="-1" strike="noStrike">
                <a:solidFill>
                  <a:srgbClr val="000000"/>
                </a:solidFill>
                <a:latin typeface="Arial"/>
              </a:rPr>
              <a:t>The food people eat and the ways in which they serve and celebrate this food reveal a great deal about their culture, the local environment, and their relations with other places. For example, one family’s kitchen cupboards may store American brand-name processed foods alongside foods that have been grown on local farms for centuries. This combination indicates a crossroads between old and new, local and global. In recent years, globalization of food production and consumption, rising levels of affluence, and immigration have had a significant impact on eating habits and food acquisition around the world.</a:t>
            </a:r>
            <a:endParaRPr b="0" lang="fr-FR" sz="2000" spc="-1" strike="noStrike">
              <a:solidFill>
                <a:srgbClr val="000000"/>
              </a:solidFill>
              <a:latin typeface="Arial"/>
            </a:endParaRPr>
          </a:p>
          <a:p>
            <a:pPr marL="216000" indent="0">
              <a:lnSpc>
                <a:spcPct val="100000"/>
              </a:lnSpc>
              <a:spcBef>
                <a:spcPts val="2401"/>
              </a:spcBef>
              <a:buNone/>
            </a:pPr>
            <a:r>
              <a:rPr b="0" lang="en-US" sz="2000" spc="-1" strike="noStrike">
                <a:solidFill>
                  <a:srgbClr val="000000"/>
                </a:solidFill>
                <a:latin typeface="Arial"/>
              </a:rPr>
              <a:t>The </a:t>
            </a:r>
            <a:r>
              <a:rPr b="0" i="1" lang="en-US" sz="2000" spc="-1" strike="noStrike">
                <a:solidFill>
                  <a:srgbClr val="000000"/>
                </a:solidFill>
                <a:latin typeface="Arial"/>
              </a:rPr>
              <a:t>Hungry Planet </a:t>
            </a:r>
            <a:r>
              <a:rPr b="0" lang="en-US" sz="2000" spc="-1" strike="noStrike">
                <a:solidFill>
                  <a:srgbClr val="000000"/>
                </a:solidFill>
                <a:latin typeface="Arial"/>
              </a:rPr>
              <a:t>team</a:t>
            </a:r>
            <a:r>
              <a:rPr b="0" i="1" lang="en-US" sz="2000" spc="-1" strike="noStrike">
                <a:solidFill>
                  <a:srgbClr val="000000"/>
                </a:solidFill>
                <a:latin typeface="Arial"/>
              </a:rPr>
              <a:t> </a:t>
            </a:r>
            <a:r>
              <a:rPr b="0" lang="en-US" sz="2000" spc="-1" strike="noStrike">
                <a:solidFill>
                  <a:srgbClr val="000000"/>
                </a:solidFill>
                <a:latin typeface="Arial"/>
              </a:rPr>
              <a:t>had dinner with 30 families in 24 countries with the intention of “explor[ing] humankind’s oldest social activity: eating.” They documented families farming, shopping, cooking, and sharing meals. At the end of each visit, they took a photograph of the family surrounded by a week’s worth of food. </a:t>
            </a:r>
            <a:endParaRPr b="0" lang="fr-FR" sz="2000" spc="-1" strike="noStrike">
              <a:solidFill>
                <a:srgbClr val="000000"/>
              </a:solidFill>
              <a:latin typeface="Arial"/>
            </a:endParaRPr>
          </a:p>
          <a:p>
            <a:pPr marL="216000" indent="0">
              <a:lnSpc>
                <a:spcPct val="100000"/>
              </a:lnSpc>
              <a:spcBef>
                <a:spcPts val="2401"/>
              </a:spcBef>
              <a:buNone/>
            </a:pPr>
            <a:r>
              <a:rPr b="0" lang="en-US" sz="2000" spc="-1" strike="noStrike">
                <a:solidFill>
                  <a:srgbClr val="000000"/>
                </a:solidFill>
                <a:latin typeface="Arial"/>
              </a:rPr>
              <a:t>This presentation introduces you to 12 of these families. As you look at the photographs, pay careful attention to the details. What food items do you recognize? What do you find unfamiliar? What surprises you? What are the differences and similarities between what you see in these photographs and what you’re used to in your own life? What do these families’ methods of acquiring and preparing food tell you about their overall lifestyles and cultures? What does their diet reveal about their level of affluence and health?</a:t>
            </a:r>
            <a:endParaRPr b="0" lang="fr-FR" sz="2000" spc="-1" strike="noStrike">
              <a:solidFill>
                <a:srgbClr val="000000"/>
              </a:solidFill>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PlaceHolder 1"/>
          <p:cNvSpPr>
            <a:spLocks noGrp="1"/>
          </p:cNvSpPr>
          <p:nvPr>
            <p:ph type="sldNum" idx="14"/>
          </p:nvPr>
        </p:nvSpPr>
        <p:spPr>
          <a:xfrm>
            <a:off x="3884760" y="8685360"/>
            <a:ext cx="2971440" cy="456840"/>
          </a:xfrm>
          <a:prstGeom prst="rect">
            <a:avLst/>
          </a:prstGeom>
          <a:noFill/>
          <a:ln w="0">
            <a:noFill/>
          </a:ln>
        </p:spPr>
        <p:txBody>
          <a:bodyPr lIns="91440" rIns="91440" tIns="45720" bIns="45720" anchor="b">
            <a:noAutofit/>
          </a:bodyPr>
          <a:lstStyle>
            <a:lvl1pPr indent="0" algn="r" defTabSz="914400">
              <a:lnSpc>
                <a:spcPct val="100000"/>
              </a:lnSpc>
              <a:buNone/>
              <a:defRPr b="0" lang="en-US" sz="1200" spc="-1" strike="noStrike">
                <a:solidFill>
                  <a:schemeClr val="dk1"/>
                </a:solidFill>
                <a:latin typeface="Times New Roman"/>
              </a:defRPr>
            </a:lvl1pPr>
          </a:lstStyle>
          <a:p>
            <a:pPr indent="0" algn="r" defTabSz="914400">
              <a:lnSpc>
                <a:spcPct val="100000"/>
              </a:lnSpc>
              <a:buNone/>
            </a:pPr>
            <a:r>
              <a:rPr b="0" lang="en-US" sz="1200" spc="-1" strike="noStrike">
                <a:solidFill>
                  <a:schemeClr val="dk1"/>
                </a:solidFill>
                <a:latin typeface="Times New Roman"/>
              </a:rPr>
              <a:t>S</a:t>
            </a:r>
            <a:fld id="{69C1D455-DA4F-4402-9295-D8FF0615EC80}" type="slidenum">
              <a:rPr b="0" lang="en-US" sz="1200" spc="-1" strike="noStrike">
                <a:solidFill>
                  <a:schemeClr val="dk1"/>
                </a:solidFill>
                <a:latin typeface="Times New Roman"/>
              </a:rPr>
              <a:t>&lt;numéro&gt;</a:t>
            </a:fld>
            <a:endParaRPr b="0" lang="fr-FR" sz="1200" spc="-1" strike="noStrike">
              <a:solidFill>
                <a:srgbClr val="000000"/>
              </a:solidFill>
              <a:latin typeface="Times New Roman"/>
            </a:endParaRPr>
          </a:p>
        </p:txBody>
      </p:sp>
      <p:sp>
        <p:nvSpPr>
          <p:cNvPr id="206" name="PlaceHolder 2"/>
          <p:cNvSpPr>
            <a:spLocks noGrp="1"/>
          </p:cNvSpPr>
          <p:nvPr>
            <p:ph type="sldImg"/>
          </p:nvPr>
        </p:nvSpPr>
        <p:spPr>
          <a:xfrm>
            <a:off x="1133640" y="682560"/>
            <a:ext cx="4570200" cy="3428640"/>
          </a:xfrm>
          <a:prstGeom prst="rect">
            <a:avLst/>
          </a:prstGeom>
          <a:ln w="0">
            <a:noFill/>
          </a:ln>
        </p:spPr>
      </p:sp>
      <p:sp>
        <p:nvSpPr>
          <p:cNvPr id="207" name="PlaceHolder 3"/>
          <p:cNvSpPr>
            <a:spLocks noGrp="1"/>
          </p:cNvSpPr>
          <p:nvPr>
            <p:ph type="body"/>
          </p:nvPr>
        </p:nvSpPr>
        <p:spPr>
          <a:xfrm>
            <a:off x="685800" y="4343400"/>
            <a:ext cx="5486040" cy="4114440"/>
          </a:xfrm>
          <a:prstGeom prst="rect">
            <a:avLst/>
          </a:prstGeom>
          <a:noFill/>
          <a:ln w="0">
            <a:noFill/>
          </a:ln>
        </p:spPr>
        <p:txBody>
          <a:bodyPr lIns="91440" rIns="91440" tIns="45720" bIns="45720" anchor="t">
            <a:noAutofit/>
          </a:bodyPr>
          <a:p>
            <a:pPr marL="216000" indent="0">
              <a:lnSpc>
                <a:spcPct val="100000"/>
              </a:lnSpc>
              <a:spcBef>
                <a:spcPts val="1199"/>
              </a:spcBef>
              <a:buNone/>
            </a:pPr>
            <a:r>
              <a:rPr b="0" lang="en-US" sz="2000" spc="-1" strike="noStrike">
                <a:solidFill>
                  <a:srgbClr val="000000"/>
                </a:solidFill>
                <a:latin typeface="Arial"/>
              </a:rPr>
              <a:t>About 66% of this Central American country’s population is indigenous, meaning that they descended from the Mayan people who lived here before Europeans arrived. The family you will meet in the following slides, the Mendozas, live in a Mayan town in the northwestern part of Guatemala. Despite their Mayan heritage, most people in this region are Catholic, with a significant Protestant minority. The </a:t>
            </a:r>
            <a:r>
              <a:rPr b="0" i="1" lang="en-US" sz="2000" spc="-1" strike="noStrike">
                <a:solidFill>
                  <a:srgbClr val="000000"/>
                </a:solidFill>
                <a:latin typeface="Arial"/>
              </a:rPr>
              <a:t>Hungry Planet </a:t>
            </a:r>
            <a:r>
              <a:rPr b="0" lang="en-US" sz="2000" spc="-1" strike="noStrike">
                <a:solidFill>
                  <a:srgbClr val="000000"/>
                </a:solidFill>
                <a:latin typeface="Arial"/>
              </a:rPr>
              <a:t>team visited the village of Todos Santos Cuchumatán (“All Saints”) during the important Christian festival of All Saints Day, which commemorates all the saints of the church.</a:t>
            </a:r>
            <a:endParaRPr b="0" lang="fr-FR" sz="2000" spc="-1" strike="noStrike">
              <a:solidFill>
                <a:srgbClr val="000000"/>
              </a:solidFill>
              <a:latin typeface="Arial"/>
            </a:endParaRPr>
          </a:p>
        </p:txBody>
      </p:sp>
      <p:sp>
        <p:nvSpPr>
          <p:cNvPr id="208" name="Rectangle 4"/>
          <p:cNvSpPr/>
          <p:nvPr/>
        </p:nvSpPr>
        <p:spPr>
          <a:xfrm>
            <a:off x="909000" y="4324680"/>
            <a:ext cx="5029920" cy="4114080"/>
          </a:xfrm>
          <a:prstGeom prst="rect">
            <a:avLst/>
          </a:prstGeom>
          <a:noFill/>
          <a:ln w="0">
            <a:noFill/>
          </a:ln>
        </p:spPr>
        <p:style>
          <a:lnRef idx="0"/>
          <a:fillRef idx="0"/>
          <a:effectRef idx="0"/>
          <a:fontRef idx="minor"/>
        </p:style>
        <p:txBody>
          <a:bodyPr anchor="t">
            <a:noAutofit/>
          </a:bodyPr>
          <a:p>
            <a:pPr defTabSz="914400">
              <a:lnSpc>
                <a:spcPct val="100000"/>
              </a:lnSpc>
              <a:spcBef>
                <a:spcPts val="360"/>
              </a:spcBef>
            </a:pPr>
            <a:endParaRPr b="0" lang="en-US" sz="1200" spc="-1" strike="noStrike">
              <a:solidFill>
                <a:schemeClr val="dk1"/>
              </a:solidFill>
              <a:latin typeface="Times New Roman"/>
              <a:ea typeface="+mn-ea"/>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PlaceHolder 1"/>
          <p:cNvSpPr>
            <a:spLocks noGrp="1"/>
          </p:cNvSpPr>
          <p:nvPr>
            <p:ph type="sldNum" idx="15"/>
          </p:nvPr>
        </p:nvSpPr>
        <p:spPr>
          <a:xfrm>
            <a:off x="3884760" y="8685360"/>
            <a:ext cx="2971440" cy="456840"/>
          </a:xfrm>
          <a:prstGeom prst="rect">
            <a:avLst/>
          </a:prstGeom>
          <a:noFill/>
          <a:ln w="0">
            <a:noFill/>
          </a:ln>
        </p:spPr>
        <p:txBody>
          <a:bodyPr lIns="91440" rIns="91440" tIns="45720" bIns="45720" anchor="b">
            <a:noAutofit/>
          </a:bodyPr>
          <a:lstStyle>
            <a:lvl1pPr indent="0" algn="r" defTabSz="914400">
              <a:lnSpc>
                <a:spcPct val="100000"/>
              </a:lnSpc>
              <a:buNone/>
              <a:defRPr b="0" lang="en-US" sz="1200" spc="-1" strike="noStrike">
                <a:solidFill>
                  <a:schemeClr val="dk1"/>
                </a:solidFill>
                <a:latin typeface="Times New Roman"/>
              </a:defRPr>
            </a:lvl1pPr>
          </a:lstStyle>
          <a:p>
            <a:pPr indent="0" algn="r" defTabSz="914400">
              <a:lnSpc>
                <a:spcPct val="100000"/>
              </a:lnSpc>
              <a:buNone/>
            </a:pPr>
            <a:r>
              <a:rPr b="0" lang="en-US" sz="1200" spc="-1" strike="noStrike">
                <a:solidFill>
                  <a:schemeClr val="dk1"/>
                </a:solidFill>
                <a:latin typeface="Times New Roman"/>
              </a:rPr>
              <a:t>S</a:t>
            </a:r>
            <a:fld id="{77B946EA-ACE0-4BBF-9FD7-34EBB32A5507}" type="slidenum">
              <a:rPr b="0" lang="en-US" sz="1200" spc="-1" strike="noStrike">
                <a:solidFill>
                  <a:schemeClr val="dk1"/>
                </a:solidFill>
                <a:latin typeface="Times New Roman"/>
              </a:rPr>
              <a:t>&lt;numéro&gt;</a:t>
            </a:fld>
            <a:endParaRPr b="0" lang="fr-FR" sz="1200" spc="-1" strike="noStrike">
              <a:solidFill>
                <a:srgbClr val="000000"/>
              </a:solidFill>
              <a:latin typeface="Times New Roman"/>
            </a:endParaRPr>
          </a:p>
        </p:txBody>
      </p:sp>
      <p:sp>
        <p:nvSpPr>
          <p:cNvPr id="210" name="PlaceHolder 2"/>
          <p:cNvSpPr>
            <a:spLocks noGrp="1"/>
          </p:cNvSpPr>
          <p:nvPr>
            <p:ph type="sldImg"/>
          </p:nvPr>
        </p:nvSpPr>
        <p:spPr>
          <a:xfrm>
            <a:off x="1133640" y="682560"/>
            <a:ext cx="4570200" cy="3428640"/>
          </a:xfrm>
          <a:prstGeom prst="rect">
            <a:avLst/>
          </a:prstGeom>
          <a:ln w="0">
            <a:noFill/>
          </a:ln>
        </p:spPr>
      </p:sp>
      <p:sp>
        <p:nvSpPr>
          <p:cNvPr id="211" name="PlaceHolder 3"/>
          <p:cNvSpPr>
            <a:spLocks noGrp="1"/>
          </p:cNvSpPr>
          <p:nvPr>
            <p:ph type="body"/>
          </p:nvPr>
        </p:nvSpPr>
        <p:spPr>
          <a:xfrm>
            <a:off x="685800" y="4343400"/>
            <a:ext cx="5486040" cy="4114440"/>
          </a:xfrm>
          <a:prstGeom prst="rect">
            <a:avLst/>
          </a:prstGeom>
          <a:noFill/>
          <a:ln w="0">
            <a:noFill/>
          </a:ln>
        </p:spPr>
        <p:txBody>
          <a:bodyPr lIns="91440" rIns="91440" tIns="45720" bIns="45720" anchor="t">
            <a:noAutofit/>
          </a:bodyPr>
          <a:p>
            <a:pPr marL="216000" indent="0">
              <a:lnSpc>
                <a:spcPct val="100000"/>
              </a:lnSpc>
              <a:spcBef>
                <a:spcPts val="2401"/>
              </a:spcBef>
              <a:buNone/>
            </a:pPr>
            <a:r>
              <a:rPr b="0" lang="en-US" sz="2000" spc="-1" strike="noStrike">
                <a:solidFill>
                  <a:srgbClr val="000000"/>
                </a:solidFill>
                <a:latin typeface="Arial"/>
              </a:rPr>
              <a:t>Most residents of this small mountainous country in the Himalayas practice subsistence agriculture. The Namgay family of Shingkhey Village is no exception. They grow most of their own fruits and vegetables and try to avoid having to purchase these items at the market. On the occasions when they do need to buy food at the market, they feel a financial pinch. In this way, they typify subsistence farmers around the world.</a:t>
            </a:r>
            <a:endParaRPr b="0" lang="fr-FR" sz="2000" spc="-1" strike="noStrike">
              <a:solidFill>
                <a:srgbClr val="000000"/>
              </a:solidFill>
              <a:latin typeface="Arial"/>
            </a:endParaRPr>
          </a:p>
          <a:p>
            <a:pPr marL="216000" indent="0">
              <a:lnSpc>
                <a:spcPct val="100000"/>
              </a:lnSpc>
              <a:spcBef>
                <a:spcPts val="2401"/>
              </a:spcBef>
              <a:buNone/>
            </a:pPr>
            <a:r>
              <a:rPr b="0" lang="en-US" sz="2000" spc="-1" strike="noStrike">
                <a:solidFill>
                  <a:srgbClr val="000000"/>
                </a:solidFill>
                <a:latin typeface="Arial"/>
              </a:rPr>
              <a:t>During the </a:t>
            </a:r>
            <a:r>
              <a:rPr b="0" i="1" lang="en-US" sz="2000" spc="-1" strike="noStrike">
                <a:solidFill>
                  <a:srgbClr val="000000"/>
                </a:solidFill>
                <a:latin typeface="Arial"/>
              </a:rPr>
              <a:t>Hungry Planet </a:t>
            </a:r>
            <a:r>
              <a:rPr b="0" lang="en-US" sz="2000" spc="-1" strike="noStrike">
                <a:solidFill>
                  <a:srgbClr val="000000"/>
                </a:solidFill>
                <a:latin typeface="Arial"/>
              </a:rPr>
              <a:t>team’s visit, Shingkhey Village was finally connected to Bhutan’s electrical grid. This electrification will likely bring change to the villagers’ lives, possibly affecting the ways in which they preserve and prepare food.</a:t>
            </a:r>
            <a:endParaRPr b="0" lang="fr-FR" sz="2000" spc="-1" strike="noStrike">
              <a:solidFill>
                <a:srgbClr val="000000"/>
              </a:solidFill>
              <a:latin typeface="Arial"/>
            </a:endParaRPr>
          </a:p>
          <a:p>
            <a:pPr marL="216000" indent="0">
              <a:lnSpc>
                <a:spcPct val="100000"/>
              </a:lnSpc>
              <a:spcBef>
                <a:spcPts val="2401"/>
              </a:spcBef>
              <a:buNone/>
            </a:pPr>
            <a:r>
              <a:rPr b="0" lang="en-US" sz="2000" spc="-1" strike="noStrike">
                <a:solidFill>
                  <a:srgbClr val="000000"/>
                </a:solidFill>
                <a:latin typeface="Arial"/>
              </a:rPr>
              <a:t>The next slides introduce you to the Namgays’ lifestyle, as seen through the family’s weekly food supply.</a:t>
            </a:r>
            <a:endParaRPr b="0" lang="fr-FR" sz="2000" spc="-1" strike="noStrike">
              <a:solidFill>
                <a:srgbClr val="000000"/>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331E7108-1785-4760-BFE6-0B0BE3D0E563}" type="slidenum">
              <a:t>&lt;#&gt;</a:t>
            </a:fld>
          </a:p>
        </p:txBody>
      </p:sp>
      <p:sp>
        <p:nvSpPr>
          <p:cNvPr id="4" name="PlaceHolder 3"/>
          <p:cNvSpPr>
            <a:spLocks noGrp="1"/>
          </p:cNvSpPr>
          <p:nvPr>
            <p:ph type="dt" idx="1"/>
          </p:nvPr>
        </p:nvSpPr>
        <p:spPr/>
        <p:txBody>
          <a:bodyPr/>
          <a:p>
            <a:r>
              <a:rPr lang="fr-F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Calibri"/>
            </a:endParaRPr>
          </a:p>
        </p:txBody>
      </p:sp>
      <p:sp>
        <p:nvSpPr>
          <p:cNvPr id="27"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28"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79E5D050-BD60-42FA-90AD-D476FBDF04A0}" type="slidenum">
              <a:t>&lt;#&gt;</a:t>
            </a:fld>
          </a:p>
        </p:txBody>
      </p:sp>
      <p:sp>
        <p:nvSpPr>
          <p:cNvPr id="7" name="PlaceHolder 6"/>
          <p:cNvSpPr>
            <a:spLocks noGrp="1"/>
          </p:cNvSpPr>
          <p:nvPr>
            <p:ph type="dt" idx="1"/>
          </p:nvPr>
        </p:nvSpPr>
        <p:spPr/>
        <p:txBody>
          <a:bodyPr/>
          <a:p>
            <a:r>
              <a:rPr lang="fr-F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Calibri"/>
            </a:endParaRPr>
          </a:p>
        </p:txBody>
      </p:sp>
      <p:sp>
        <p:nvSpPr>
          <p:cNvPr id="3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3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3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33"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EEE30AB1-B9AA-4543-862B-E9FC558A63A1}" type="slidenum">
              <a:t>&lt;#&gt;</a:t>
            </a:fld>
          </a:p>
        </p:txBody>
      </p:sp>
      <p:sp>
        <p:nvSpPr>
          <p:cNvPr id="9" name="PlaceHolder 8"/>
          <p:cNvSpPr>
            <a:spLocks noGrp="1"/>
          </p:cNvSpPr>
          <p:nvPr>
            <p:ph type="dt" idx="1"/>
          </p:nvPr>
        </p:nvSpPr>
        <p:spPr/>
        <p:txBody>
          <a:bodyPr/>
          <a:p>
            <a:r>
              <a:rPr lang="fr-F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Calibri"/>
            </a:endParaRPr>
          </a:p>
        </p:txBody>
      </p:sp>
      <p:sp>
        <p:nvSpPr>
          <p:cNvPr id="35"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36"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37"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38"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39"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40"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316F83DF-06F8-4D15-B95C-FC2EB0A2F411}" type="slidenum">
              <a:t>&lt;#&gt;</a:t>
            </a:fld>
          </a:p>
        </p:txBody>
      </p:sp>
      <p:sp>
        <p:nvSpPr>
          <p:cNvPr id="11" name="PlaceHolder 10"/>
          <p:cNvSpPr>
            <a:spLocks noGrp="1"/>
          </p:cNvSpPr>
          <p:nvPr>
            <p:ph type="dt" idx="1"/>
          </p:nvPr>
        </p:nvSpPr>
        <p:spPr/>
        <p:txBody>
          <a:bodyPr/>
          <a:p>
            <a:r>
              <a:rPr lang="fr-F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68960C41-16FC-408D-805D-BFB41661D3B9}" type="slidenum">
              <a:t>&lt;#&gt;</a:t>
            </a:fld>
          </a:p>
        </p:txBody>
      </p:sp>
      <p:sp>
        <p:nvSpPr>
          <p:cNvPr id="4" name="PlaceHolder 3"/>
          <p:cNvSpPr>
            <a:spLocks noGrp="1"/>
          </p:cNvSpPr>
          <p:nvPr>
            <p:ph type="dt" idx="4"/>
          </p:nvPr>
        </p:nvSpPr>
        <p:spPr/>
        <p:txBody>
          <a:bodyPr/>
          <a:p>
            <a:r>
              <a:rPr lang="fr-F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Calibri"/>
            </a:endParaRPr>
          </a:p>
        </p:txBody>
      </p:sp>
      <p:sp>
        <p:nvSpPr>
          <p:cNvPr id="47"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298CB4E7-E0DF-4A7B-81A2-95743418F8F9}" type="slidenum">
              <a:t>&lt;#&gt;</a:t>
            </a:fld>
          </a:p>
        </p:txBody>
      </p:sp>
      <p:sp>
        <p:nvSpPr>
          <p:cNvPr id="6" name="PlaceHolder 5"/>
          <p:cNvSpPr>
            <a:spLocks noGrp="1"/>
          </p:cNvSpPr>
          <p:nvPr>
            <p:ph type="dt" idx="4"/>
          </p:nvPr>
        </p:nvSpPr>
        <p:spPr/>
        <p:txBody>
          <a:bodyPr/>
          <a:p>
            <a:r>
              <a:rPr lang="fr-F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Calibri"/>
            </a:endParaRPr>
          </a:p>
        </p:txBody>
      </p:sp>
      <p:sp>
        <p:nvSpPr>
          <p:cNvPr id="49"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2F36C425-AC61-4731-B5B2-7C739CA42A71}" type="slidenum">
              <a:t>&lt;#&gt;</a:t>
            </a:fld>
          </a:p>
        </p:txBody>
      </p:sp>
      <p:sp>
        <p:nvSpPr>
          <p:cNvPr id="6" name="PlaceHolder 5"/>
          <p:cNvSpPr>
            <a:spLocks noGrp="1"/>
          </p:cNvSpPr>
          <p:nvPr>
            <p:ph type="dt" idx="4"/>
          </p:nvPr>
        </p:nvSpPr>
        <p:spPr/>
        <p:txBody>
          <a:bodyPr/>
          <a:p>
            <a:r>
              <a:rPr lang="fr-F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Calibri"/>
            </a:endParaRPr>
          </a:p>
        </p:txBody>
      </p:sp>
      <p:sp>
        <p:nvSpPr>
          <p:cNvPr id="51"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52"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CDB12918-1B90-43F1-A652-1D38514C537C}" type="slidenum">
              <a:t>&lt;#&gt;</a:t>
            </a:fld>
          </a:p>
        </p:txBody>
      </p:sp>
      <p:sp>
        <p:nvSpPr>
          <p:cNvPr id="7" name="PlaceHolder 6"/>
          <p:cNvSpPr>
            <a:spLocks noGrp="1"/>
          </p:cNvSpPr>
          <p:nvPr>
            <p:ph type="dt" idx="4"/>
          </p:nvPr>
        </p:nvSpPr>
        <p:spPr/>
        <p:txBody>
          <a:bodyPr/>
          <a:p>
            <a:r>
              <a:rPr lang="fr-F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Calibri"/>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B68904D6-5122-4593-86F5-2DBBE7DECD6C}" type="slidenum">
              <a:t>&lt;#&gt;</a:t>
            </a:fld>
          </a:p>
        </p:txBody>
      </p:sp>
      <p:sp>
        <p:nvSpPr>
          <p:cNvPr id="5" name="PlaceHolder 4"/>
          <p:cNvSpPr>
            <a:spLocks noGrp="1"/>
          </p:cNvSpPr>
          <p:nvPr>
            <p:ph type="dt" idx="4"/>
          </p:nvPr>
        </p:nvSpPr>
        <p:spPr/>
        <p:txBody>
          <a:bodyPr/>
          <a:p>
            <a:r>
              <a:rPr lang="fr-F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fr-FR" sz="3200" spc="-1" strike="noStrike">
              <a:solidFill>
                <a:srgbClr val="000000"/>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AE8A8E18-D9E0-4889-96E1-5792C77067AA}" type="slidenum">
              <a:t>&lt;#&gt;</a:t>
            </a:fld>
          </a:p>
        </p:txBody>
      </p:sp>
      <p:sp>
        <p:nvSpPr>
          <p:cNvPr id="5" name="PlaceHolder 4"/>
          <p:cNvSpPr>
            <a:spLocks noGrp="1"/>
          </p:cNvSpPr>
          <p:nvPr>
            <p:ph type="dt" idx="4"/>
          </p:nvPr>
        </p:nvSpPr>
        <p:spPr/>
        <p:txBody>
          <a:bodyPr/>
          <a:p>
            <a:r>
              <a:rPr lang="fr-F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Calibri"/>
            </a:endParaRPr>
          </a:p>
        </p:txBody>
      </p:sp>
      <p:sp>
        <p:nvSpPr>
          <p:cNvPr id="5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57"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58"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71B053B4-B5B9-4F2A-8EBC-6EA57CFDE3CC}" type="slidenum">
              <a:t>&lt;#&gt;</a:t>
            </a:fld>
          </a:p>
        </p:txBody>
      </p:sp>
      <p:sp>
        <p:nvSpPr>
          <p:cNvPr id="8" name="PlaceHolder 7"/>
          <p:cNvSpPr>
            <a:spLocks noGrp="1"/>
          </p:cNvSpPr>
          <p:nvPr>
            <p:ph type="dt" idx="4"/>
          </p:nvPr>
        </p:nvSpPr>
        <p:spPr/>
        <p:txBody>
          <a:bodyPr/>
          <a:p>
            <a:r>
              <a:rPr lang="fr-F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Calibri"/>
            </a:endParaRPr>
          </a:p>
        </p:txBody>
      </p:sp>
      <p:sp>
        <p:nvSpPr>
          <p:cNvPr id="6"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D712C42F-D468-4D9E-B9FB-B1945A307999}" type="slidenum">
              <a:t>&lt;#&gt;</a:t>
            </a:fld>
          </a:p>
        </p:txBody>
      </p:sp>
      <p:sp>
        <p:nvSpPr>
          <p:cNvPr id="6" name="PlaceHolder 5"/>
          <p:cNvSpPr>
            <a:spLocks noGrp="1"/>
          </p:cNvSpPr>
          <p:nvPr>
            <p:ph type="dt" idx="1"/>
          </p:nvPr>
        </p:nvSpPr>
        <p:spPr/>
        <p:txBody>
          <a:bodyPr/>
          <a:p>
            <a:r>
              <a:rPr lang="fr-FR"/>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Calibri"/>
            </a:endParaRPr>
          </a:p>
        </p:txBody>
      </p:sp>
      <p:sp>
        <p:nvSpPr>
          <p:cNvPr id="6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6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62"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174F0038-3B25-45AE-A6AE-D01BE456DC9F}" type="slidenum">
              <a:t>&lt;#&gt;</a:t>
            </a:fld>
          </a:p>
        </p:txBody>
      </p:sp>
      <p:sp>
        <p:nvSpPr>
          <p:cNvPr id="8" name="PlaceHolder 7"/>
          <p:cNvSpPr>
            <a:spLocks noGrp="1"/>
          </p:cNvSpPr>
          <p:nvPr>
            <p:ph type="dt" idx="4"/>
          </p:nvPr>
        </p:nvSpPr>
        <p:spPr/>
        <p:txBody>
          <a:bodyPr/>
          <a:p>
            <a:r>
              <a:rPr lang="fr-F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Calibri"/>
            </a:endParaRPr>
          </a:p>
        </p:txBody>
      </p:sp>
      <p:sp>
        <p:nvSpPr>
          <p:cNvPr id="6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6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66"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0A0A4510-C0E8-4CF1-8E1C-48573023DB98}" type="slidenum">
              <a:t>&lt;#&gt;</a:t>
            </a:fld>
          </a:p>
        </p:txBody>
      </p:sp>
      <p:sp>
        <p:nvSpPr>
          <p:cNvPr id="8" name="PlaceHolder 7"/>
          <p:cNvSpPr>
            <a:spLocks noGrp="1"/>
          </p:cNvSpPr>
          <p:nvPr>
            <p:ph type="dt" idx="4"/>
          </p:nvPr>
        </p:nvSpPr>
        <p:spPr/>
        <p:txBody>
          <a:bodyPr/>
          <a:p>
            <a:r>
              <a:rPr lang="fr-F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Calibri"/>
            </a:endParaRPr>
          </a:p>
        </p:txBody>
      </p:sp>
      <p:sp>
        <p:nvSpPr>
          <p:cNvPr id="68"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69"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ADE09446-A061-49DD-8722-9F38DE931D65}" type="slidenum">
              <a:t>&lt;#&gt;</a:t>
            </a:fld>
          </a:p>
        </p:txBody>
      </p:sp>
      <p:sp>
        <p:nvSpPr>
          <p:cNvPr id="7" name="PlaceHolder 6"/>
          <p:cNvSpPr>
            <a:spLocks noGrp="1"/>
          </p:cNvSpPr>
          <p:nvPr>
            <p:ph type="dt" idx="4"/>
          </p:nvPr>
        </p:nvSpPr>
        <p:spPr/>
        <p:txBody>
          <a:bodyPr/>
          <a:p>
            <a:r>
              <a:rPr lang="fr-FR"/>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Calibri"/>
            </a:endParaRPr>
          </a:p>
        </p:txBody>
      </p:sp>
      <p:sp>
        <p:nvSpPr>
          <p:cNvPr id="7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7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73"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74"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9F70B45D-B8C0-48B0-8BCE-D51406EE0922}" type="slidenum">
              <a:t>&lt;#&gt;</a:t>
            </a:fld>
          </a:p>
        </p:txBody>
      </p:sp>
      <p:sp>
        <p:nvSpPr>
          <p:cNvPr id="9" name="PlaceHolder 8"/>
          <p:cNvSpPr>
            <a:spLocks noGrp="1"/>
          </p:cNvSpPr>
          <p:nvPr>
            <p:ph type="dt" idx="4"/>
          </p:nvPr>
        </p:nvSpPr>
        <p:spPr/>
        <p:txBody>
          <a:bodyPr/>
          <a:p>
            <a:r>
              <a:rPr lang="fr-FR"/>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Calibri"/>
            </a:endParaRPr>
          </a:p>
        </p:txBody>
      </p:sp>
      <p:sp>
        <p:nvSpPr>
          <p:cNvPr id="76"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77"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78"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79"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80"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81"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57DE6906-4A26-410C-8597-3B24C32165C2}" type="slidenum">
              <a:t>&lt;#&gt;</a:t>
            </a:fld>
          </a:p>
        </p:txBody>
      </p:sp>
      <p:sp>
        <p:nvSpPr>
          <p:cNvPr id="11" name="PlaceHolder 10"/>
          <p:cNvSpPr>
            <a:spLocks noGrp="1"/>
          </p:cNvSpPr>
          <p:nvPr>
            <p:ph type="dt" idx="4"/>
          </p:nvPr>
        </p:nvSpPr>
        <p:spPr/>
        <p:txBody>
          <a:bodyPr/>
          <a:p>
            <a:r>
              <a:rPr lang="fr-FR"/>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AF7888E4-7862-4A69-B49D-37E1DFBCF3AA}" type="slidenum">
              <a:t>&lt;#&gt;</a:t>
            </a:fld>
          </a:p>
        </p:txBody>
      </p:sp>
      <p:sp>
        <p:nvSpPr>
          <p:cNvPr id="4" name="PlaceHolder 3"/>
          <p:cNvSpPr>
            <a:spLocks noGrp="1"/>
          </p:cNvSpPr>
          <p:nvPr>
            <p:ph type="dt" idx="7"/>
          </p:nvPr>
        </p:nvSpPr>
        <p:spPr/>
        <p:txBody>
          <a:bodyPr/>
          <a:p>
            <a:r>
              <a:rPr lang="fr-FR"/>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Calibri"/>
            </a:endParaRPr>
          </a:p>
        </p:txBody>
      </p:sp>
      <p:sp>
        <p:nvSpPr>
          <p:cNvPr id="89"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9D461C8A-C082-4397-842A-3EAE05C5A2F3}" type="slidenum">
              <a:t>&lt;#&gt;</a:t>
            </a:fld>
          </a:p>
        </p:txBody>
      </p:sp>
      <p:sp>
        <p:nvSpPr>
          <p:cNvPr id="6" name="PlaceHolder 5"/>
          <p:cNvSpPr>
            <a:spLocks noGrp="1"/>
          </p:cNvSpPr>
          <p:nvPr>
            <p:ph type="dt" idx="7"/>
          </p:nvPr>
        </p:nvSpPr>
        <p:spPr/>
        <p:txBody>
          <a:bodyPr/>
          <a:p>
            <a:r>
              <a:rPr lang="fr-FR"/>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Calibri"/>
            </a:endParaRPr>
          </a:p>
        </p:txBody>
      </p:sp>
      <p:sp>
        <p:nvSpPr>
          <p:cNvPr id="91"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A83FFBFC-A773-4F67-A010-31C2D107E6B0}" type="slidenum">
              <a:t>&lt;#&gt;</a:t>
            </a:fld>
          </a:p>
        </p:txBody>
      </p:sp>
      <p:sp>
        <p:nvSpPr>
          <p:cNvPr id="6" name="PlaceHolder 5"/>
          <p:cNvSpPr>
            <a:spLocks noGrp="1"/>
          </p:cNvSpPr>
          <p:nvPr>
            <p:ph type="dt" idx="7"/>
          </p:nvPr>
        </p:nvSpPr>
        <p:spPr/>
        <p:txBody>
          <a:bodyPr/>
          <a:p>
            <a:r>
              <a:rPr lang="fr-FR"/>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Calibri"/>
            </a:endParaRPr>
          </a:p>
        </p:txBody>
      </p:sp>
      <p:sp>
        <p:nvSpPr>
          <p:cNvPr id="9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94"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150C017E-9498-4C93-819E-3485D5396C23}" type="slidenum">
              <a:t>&lt;#&gt;</a:t>
            </a:fld>
          </a:p>
        </p:txBody>
      </p:sp>
      <p:sp>
        <p:nvSpPr>
          <p:cNvPr id="7" name="PlaceHolder 6"/>
          <p:cNvSpPr>
            <a:spLocks noGrp="1"/>
          </p:cNvSpPr>
          <p:nvPr>
            <p:ph type="dt" idx="7"/>
          </p:nvPr>
        </p:nvSpPr>
        <p:spPr/>
        <p:txBody>
          <a:bodyPr/>
          <a:p>
            <a:r>
              <a:rPr lang="fr-FR"/>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Calibri"/>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EB88EA8F-6E31-45B2-B089-3CFA9756A5E9}" type="slidenum">
              <a:t>&lt;#&gt;</a:t>
            </a:fld>
          </a:p>
        </p:txBody>
      </p:sp>
      <p:sp>
        <p:nvSpPr>
          <p:cNvPr id="5" name="PlaceHolder 4"/>
          <p:cNvSpPr>
            <a:spLocks noGrp="1"/>
          </p:cNvSpPr>
          <p:nvPr>
            <p:ph type="dt" idx="7"/>
          </p:nvPr>
        </p:nvSpPr>
        <p:spPr/>
        <p:txBody>
          <a:bodyPr/>
          <a:p>
            <a:r>
              <a:rPr lang="fr-F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Calibri"/>
            </a:endParaRPr>
          </a:p>
        </p:txBody>
      </p:sp>
      <p:sp>
        <p:nvSpPr>
          <p:cNvPr id="8"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73E3C80E-F790-4D87-A427-C641F926A7B9}" type="slidenum">
              <a:t>&lt;#&gt;</a:t>
            </a:fld>
          </a:p>
        </p:txBody>
      </p:sp>
      <p:sp>
        <p:nvSpPr>
          <p:cNvPr id="6" name="PlaceHolder 5"/>
          <p:cNvSpPr>
            <a:spLocks noGrp="1"/>
          </p:cNvSpPr>
          <p:nvPr>
            <p:ph type="dt" idx="1"/>
          </p:nvPr>
        </p:nvSpPr>
        <p:spPr/>
        <p:txBody>
          <a:bodyPr/>
          <a:p>
            <a:r>
              <a:rPr lang="fr-FR"/>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fr-FR" sz="3200" spc="-1" strike="noStrike">
              <a:solidFill>
                <a:srgbClr val="000000"/>
              </a:solidFill>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35B900C4-8EC8-465C-A64D-7A15B615D5E2}" type="slidenum">
              <a:t>&lt;#&gt;</a:t>
            </a:fld>
          </a:p>
        </p:txBody>
      </p:sp>
      <p:sp>
        <p:nvSpPr>
          <p:cNvPr id="5" name="PlaceHolder 4"/>
          <p:cNvSpPr>
            <a:spLocks noGrp="1"/>
          </p:cNvSpPr>
          <p:nvPr>
            <p:ph type="dt" idx="7"/>
          </p:nvPr>
        </p:nvSpPr>
        <p:spPr/>
        <p:txBody>
          <a:bodyPr/>
          <a:p>
            <a:r>
              <a:rPr lang="fr-FR"/>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Calibri"/>
            </a:endParaRPr>
          </a:p>
        </p:txBody>
      </p:sp>
      <p:sp>
        <p:nvSpPr>
          <p:cNvPr id="9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99"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100"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5ACEF5C9-307C-4898-B454-1916923F803D}" type="slidenum">
              <a:t>&lt;#&gt;</a:t>
            </a:fld>
          </a:p>
        </p:txBody>
      </p:sp>
      <p:sp>
        <p:nvSpPr>
          <p:cNvPr id="8" name="PlaceHolder 7"/>
          <p:cNvSpPr>
            <a:spLocks noGrp="1"/>
          </p:cNvSpPr>
          <p:nvPr>
            <p:ph type="dt" idx="7"/>
          </p:nvPr>
        </p:nvSpPr>
        <p:spPr/>
        <p:txBody>
          <a:bodyPr/>
          <a:p>
            <a:r>
              <a:rPr lang="fr-FR"/>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Calibri"/>
            </a:endParaRPr>
          </a:p>
        </p:txBody>
      </p:sp>
      <p:sp>
        <p:nvSpPr>
          <p:cNvPr id="10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10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104"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51FDEDB6-133C-4744-82DF-695E110FACE1}" type="slidenum">
              <a:t>&lt;#&gt;</a:t>
            </a:fld>
          </a:p>
        </p:txBody>
      </p:sp>
      <p:sp>
        <p:nvSpPr>
          <p:cNvPr id="8" name="PlaceHolder 7"/>
          <p:cNvSpPr>
            <a:spLocks noGrp="1"/>
          </p:cNvSpPr>
          <p:nvPr>
            <p:ph type="dt" idx="7"/>
          </p:nvPr>
        </p:nvSpPr>
        <p:spPr/>
        <p:txBody>
          <a:bodyPr/>
          <a:p>
            <a:r>
              <a:rPr lang="fr-FR"/>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Calibri"/>
            </a:endParaRPr>
          </a:p>
        </p:txBody>
      </p:sp>
      <p:sp>
        <p:nvSpPr>
          <p:cNvPr id="10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10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108"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BF2DD4FC-5426-4AA7-AF28-FD5ED55F86E2}" type="slidenum">
              <a:t>&lt;#&gt;</a:t>
            </a:fld>
          </a:p>
        </p:txBody>
      </p:sp>
      <p:sp>
        <p:nvSpPr>
          <p:cNvPr id="8" name="PlaceHolder 7"/>
          <p:cNvSpPr>
            <a:spLocks noGrp="1"/>
          </p:cNvSpPr>
          <p:nvPr>
            <p:ph type="dt" idx="7"/>
          </p:nvPr>
        </p:nvSpPr>
        <p:spPr/>
        <p:txBody>
          <a:bodyPr/>
          <a:p>
            <a:r>
              <a:rPr lang="fr-FR"/>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Calibri"/>
            </a:endParaRPr>
          </a:p>
        </p:txBody>
      </p:sp>
      <p:sp>
        <p:nvSpPr>
          <p:cNvPr id="110"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111"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8D7537F8-6096-4123-A549-280B57FE9738}" type="slidenum">
              <a:t>&lt;#&gt;</a:t>
            </a:fld>
          </a:p>
        </p:txBody>
      </p:sp>
      <p:sp>
        <p:nvSpPr>
          <p:cNvPr id="7" name="PlaceHolder 6"/>
          <p:cNvSpPr>
            <a:spLocks noGrp="1"/>
          </p:cNvSpPr>
          <p:nvPr>
            <p:ph type="dt" idx="7"/>
          </p:nvPr>
        </p:nvSpPr>
        <p:spPr/>
        <p:txBody>
          <a:bodyPr/>
          <a:p>
            <a:r>
              <a:rPr lang="fr-FR"/>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Calibri"/>
            </a:endParaRPr>
          </a:p>
        </p:txBody>
      </p:sp>
      <p:sp>
        <p:nvSpPr>
          <p:cNvPr id="11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11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115"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116"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4A2F38CD-89EA-4367-9FFB-13D57348BF85}" type="slidenum">
              <a:t>&lt;#&gt;</a:t>
            </a:fld>
          </a:p>
        </p:txBody>
      </p:sp>
      <p:sp>
        <p:nvSpPr>
          <p:cNvPr id="9" name="PlaceHolder 8"/>
          <p:cNvSpPr>
            <a:spLocks noGrp="1"/>
          </p:cNvSpPr>
          <p:nvPr>
            <p:ph type="dt" idx="7"/>
          </p:nvPr>
        </p:nvSpPr>
        <p:spPr/>
        <p:txBody>
          <a:bodyPr/>
          <a:p>
            <a:r>
              <a:rPr lang="fr-FR"/>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Calibri"/>
            </a:endParaRPr>
          </a:p>
        </p:txBody>
      </p:sp>
      <p:sp>
        <p:nvSpPr>
          <p:cNvPr id="118"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119"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120"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121"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122"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123"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249D66A6-A525-47C8-AE86-158DED953A83}" type="slidenum">
              <a:t>&lt;#&gt;</a:t>
            </a:fld>
          </a:p>
        </p:txBody>
      </p:sp>
      <p:sp>
        <p:nvSpPr>
          <p:cNvPr id="11" name="PlaceHolder 10"/>
          <p:cNvSpPr>
            <a:spLocks noGrp="1"/>
          </p:cNvSpPr>
          <p:nvPr>
            <p:ph type="dt" idx="7"/>
          </p:nvPr>
        </p:nvSpPr>
        <p:spPr/>
        <p:txBody>
          <a:bodyPr/>
          <a:p>
            <a:r>
              <a:rPr lang="fr-F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Calibri"/>
            </a:endParaRPr>
          </a:p>
        </p:txBody>
      </p:sp>
      <p:sp>
        <p:nvSpPr>
          <p:cNvPr id="1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1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0DF4BF9E-13D3-4816-89C7-B8D46B35E100}" type="slidenum">
              <a:t>&lt;#&gt;</a:t>
            </a:fld>
          </a:p>
        </p:txBody>
      </p:sp>
      <p:sp>
        <p:nvSpPr>
          <p:cNvPr id="7" name="PlaceHolder 6"/>
          <p:cNvSpPr>
            <a:spLocks noGrp="1"/>
          </p:cNvSpPr>
          <p:nvPr>
            <p:ph type="dt" idx="1"/>
          </p:nvPr>
        </p:nvSpPr>
        <p:spPr/>
        <p:txBody>
          <a:bodyPr/>
          <a:p>
            <a:r>
              <a:rPr lang="fr-F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Calibri"/>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A6C97D18-5905-47FC-A6C0-F882CCE2F3AE}" type="slidenum">
              <a:t>&lt;#&gt;</a:t>
            </a:fld>
          </a:p>
        </p:txBody>
      </p:sp>
      <p:sp>
        <p:nvSpPr>
          <p:cNvPr id="5" name="PlaceHolder 4"/>
          <p:cNvSpPr>
            <a:spLocks noGrp="1"/>
          </p:cNvSpPr>
          <p:nvPr>
            <p:ph type="dt" idx="1"/>
          </p:nvPr>
        </p:nvSpPr>
        <p:spPr/>
        <p:txBody>
          <a:bodyPr/>
          <a:p>
            <a:r>
              <a:rPr lang="fr-F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fr-FR"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220318A3-93FE-47C7-A06A-4BE704D9D409}" type="slidenum">
              <a:t>&lt;#&gt;</a:t>
            </a:fld>
          </a:p>
        </p:txBody>
      </p:sp>
      <p:sp>
        <p:nvSpPr>
          <p:cNvPr id="5" name="PlaceHolder 4"/>
          <p:cNvSpPr>
            <a:spLocks noGrp="1"/>
          </p:cNvSpPr>
          <p:nvPr>
            <p:ph type="dt" idx="1"/>
          </p:nvPr>
        </p:nvSpPr>
        <p:spPr/>
        <p:txBody>
          <a:bodyPr/>
          <a:p>
            <a:r>
              <a:rPr lang="fr-F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Calibri"/>
            </a:endParaRPr>
          </a:p>
        </p:txBody>
      </p:sp>
      <p:sp>
        <p:nvSpPr>
          <p:cNvPr id="1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1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1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D9A41E44-D6CF-4508-9304-C21162115859}" type="slidenum">
              <a:t>&lt;#&gt;</a:t>
            </a:fld>
          </a:p>
        </p:txBody>
      </p:sp>
      <p:sp>
        <p:nvSpPr>
          <p:cNvPr id="8" name="PlaceHolder 7"/>
          <p:cNvSpPr>
            <a:spLocks noGrp="1"/>
          </p:cNvSpPr>
          <p:nvPr>
            <p:ph type="dt" idx="1"/>
          </p:nvPr>
        </p:nvSpPr>
        <p:spPr/>
        <p:txBody>
          <a:bodyPr/>
          <a:p>
            <a:r>
              <a:rPr lang="fr-F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Calibri"/>
            </a:endParaRPr>
          </a:p>
        </p:txBody>
      </p:sp>
      <p:sp>
        <p:nvSpPr>
          <p:cNvPr id="1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2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21"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0E7F2486-F075-491E-AC53-0F423AE46182}" type="slidenum">
              <a:t>&lt;#&gt;</a:t>
            </a:fld>
          </a:p>
        </p:txBody>
      </p:sp>
      <p:sp>
        <p:nvSpPr>
          <p:cNvPr id="8" name="PlaceHolder 7"/>
          <p:cNvSpPr>
            <a:spLocks noGrp="1"/>
          </p:cNvSpPr>
          <p:nvPr>
            <p:ph type="dt" idx="1"/>
          </p:nvPr>
        </p:nvSpPr>
        <p:spPr/>
        <p:txBody>
          <a:bodyPr/>
          <a:p>
            <a:r>
              <a:rPr lang="fr-F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Calibri"/>
            </a:endParaRPr>
          </a:p>
        </p:txBody>
      </p:sp>
      <p:sp>
        <p:nvSpPr>
          <p:cNvPr id="2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2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25"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chemeClr val="dk1"/>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CCC7DBD9-FBCE-4F5F-B538-33A5B2922B9D}" type="slidenum">
              <a:t>&lt;#&gt;</a:t>
            </a:fld>
          </a:p>
        </p:txBody>
      </p:sp>
      <p:sp>
        <p:nvSpPr>
          <p:cNvPr id="8" name="PlaceHolder 7"/>
          <p:cNvSpPr>
            <a:spLocks noGrp="1"/>
          </p:cNvSpPr>
          <p:nvPr>
            <p:ph type="dt" idx="1"/>
          </p:nvPr>
        </p:nvSpPr>
        <p:spPr/>
        <p:txBody>
          <a:bodyPr/>
          <a:p>
            <a:r>
              <a:rPr lang="fr-F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dt" idx="1"/>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fr-FR" sz="1200" spc="-1" strike="noStrike">
                <a:solidFill>
                  <a:schemeClr val="dk1">
                    <a:tint val="75000"/>
                  </a:schemeClr>
                </a:solidFill>
                <a:latin typeface="Calibri"/>
              </a:defRPr>
            </a:lvl1pPr>
          </a:lstStyle>
          <a:p>
            <a:pPr indent="0" defTabSz="914400">
              <a:lnSpc>
                <a:spcPct val="100000"/>
              </a:lnSpc>
              <a:buNone/>
            </a:pPr>
            <a:r>
              <a:rPr b="0" lang="fr-FR" sz="1200" spc="-1" strike="noStrike">
                <a:solidFill>
                  <a:schemeClr val="dk1">
                    <a:tint val="75000"/>
                  </a:schemeClr>
                </a:solidFill>
                <a:latin typeface="Calibri"/>
              </a:rPr>
              <a:t>&lt;date/heure&gt;</a:t>
            </a:r>
            <a:endParaRPr b="0" lang="fr-FR" sz="1200" spc="-1" strike="noStrike">
              <a:solidFill>
                <a:srgbClr val="000000"/>
              </a:solidFill>
              <a:latin typeface="Times New Roman"/>
            </a:endParaRPr>
          </a:p>
        </p:txBody>
      </p:sp>
      <p:sp>
        <p:nvSpPr>
          <p:cNvPr id="1" name="PlaceHolder 2"/>
          <p:cNvSpPr>
            <a:spLocks noGrp="1"/>
          </p:cNvSpPr>
          <p:nvPr>
            <p:ph type="ftr" idx="2"/>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2" name="PlaceHolder 3"/>
          <p:cNvSpPr>
            <a:spLocks noGrp="1"/>
          </p:cNvSpPr>
          <p:nvPr>
            <p:ph type="sldNum" idx="3"/>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fr-BE" sz="1200" spc="-1" strike="noStrike">
                <a:solidFill>
                  <a:schemeClr val="dk1">
                    <a:tint val="75000"/>
                  </a:schemeClr>
                </a:solidFill>
                <a:latin typeface="Calibri"/>
              </a:defRPr>
            </a:lvl1pPr>
          </a:lstStyle>
          <a:p>
            <a:pPr indent="0" algn="r" defTabSz="914400">
              <a:lnSpc>
                <a:spcPct val="100000"/>
              </a:lnSpc>
              <a:buNone/>
            </a:pPr>
            <a:fld id="{6CBE434B-A335-4567-B548-3AA1D8D46BAB}" type="slidenum">
              <a:rPr b="0" lang="fr-BE" sz="1200" spc="-1" strike="noStrike">
                <a:solidFill>
                  <a:schemeClr val="dk1">
                    <a:tint val="75000"/>
                  </a:schemeClr>
                </a:solidFill>
                <a:latin typeface="Calibri"/>
              </a:rPr>
              <a:t>&lt;numéro&gt;</a:t>
            </a:fld>
            <a:endParaRPr b="0" lang="fr-FR" sz="1200" spc="-1" strike="noStrike">
              <a:solidFill>
                <a:srgbClr val="000000"/>
              </a:solidFill>
              <a:latin typeface="Times New Roman"/>
            </a:endParaRPr>
          </a:p>
        </p:txBody>
      </p:sp>
      <p:sp>
        <p:nvSpPr>
          <p:cNvPr id="3"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buNone/>
            </a:pPr>
            <a:r>
              <a:rPr b="0" lang="fr-FR" sz="1800" spc="-1" strike="noStrike">
                <a:solidFill>
                  <a:schemeClr val="dk1"/>
                </a:solidFill>
                <a:latin typeface="Calibri"/>
              </a:rPr>
              <a:t>Cliquez pour éditer le format du texte-titre</a:t>
            </a:r>
            <a:endParaRPr b="0" lang="fr-FR" sz="1800" spc="-1" strike="noStrike">
              <a:solidFill>
                <a:schemeClr val="dk1"/>
              </a:solidFill>
              <a:latin typeface="Calibri"/>
            </a:endParaRPr>
          </a:p>
        </p:txBody>
      </p:sp>
      <p:sp>
        <p:nvSpPr>
          <p:cNvPr id="4"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chemeClr val="dk1"/>
                </a:solidFill>
                <a:latin typeface="Calibri"/>
              </a:rPr>
              <a:t>Cliquez pour éditer le format du plan de texte</a:t>
            </a:r>
            <a:endParaRPr b="0" lang="fr-FR" sz="3200" spc="-1" strike="noStrike">
              <a:solidFill>
                <a:schemeClr val="dk1"/>
              </a:solidFill>
              <a:latin typeface="Calibri"/>
            </a:endParaRPr>
          </a:p>
          <a:p>
            <a:pPr lvl="1" marL="864000" indent="-324000">
              <a:spcBef>
                <a:spcPts val="1134"/>
              </a:spcBef>
              <a:buClr>
                <a:srgbClr val="000000"/>
              </a:buClr>
              <a:buSzPct val="75000"/>
              <a:buFont typeface="Symbol" charset="2"/>
              <a:buChar char=""/>
            </a:pPr>
            <a:r>
              <a:rPr b="0" lang="fr-FR" sz="2400" spc="-1" strike="noStrike">
                <a:solidFill>
                  <a:schemeClr val="dk1"/>
                </a:solidFill>
                <a:latin typeface="Calibri"/>
              </a:rPr>
              <a:t>Second niveau de plan</a:t>
            </a:r>
            <a:endParaRPr b="0" lang="fr-FR" sz="2400" spc="-1" strike="noStrike">
              <a:solidFill>
                <a:schemeClr val="dk1"/>
              </a:solidFill>
              <a:latin typeface="Calibri"/>
            </a:endParaRPr>
          </a:p>
          <a:p>
            <a:pPr lvl="2" marL="1296000" indent="-288000">
              <a:spcBef>
                <a:spcPts val="850"/>
              </a:spcBef>
              <a:buClr>
                <a:srgbClr val="000000"/>
              </a:buClr>
              <a:buSzPct val="45000"/>
              <a:buFont typeface="Wingdings" charset="2"/>
              <a:buChar char=""/>
            </a:pPr>
            <a:r>
              <a:rPr b="0" lang="fr-FR" sz="2000" spc="-1" strike="noStrike">
                <a:solidFill>
                  <a:schemeClr val="dk1"/>
                </a:solidFill>
                <a:latin typeface="Calibri"/>
              </a:rPr>
              <a:t>Troisième niveau de plan</a:t>
            </a:r>
            <a:endParaRPr b="0" lang="fr-FR" sz="2000" spc="-1" strike="noStrike">
              <a:solidFill>
                <a:schemeClr val="dk1"/>
              </a:solidFill>
              <a:latin typeface="Calibri"/>
            </a:endParaRPr>
          </a:p>
          <a:p>
            <a:pPr lvl="3" marL="1728000" indent="-216000">
              <a:spcBef>
                <a:spcPts val="567"/>
              </a:spcBef>
              <a:buClr>
                <a:srgbClr val="000000"/>
              </a:buClr>
              <a:buSzPct val="75000"/>
              <a:buFont typeface="Symbol" charset="2"/>
              <a:buChar char=""/>
            </a:pPr>
            <a:r>
              <a:rPr b="0" lang="fr-FR" sz="2000" spc="-1" strike="noStrike">
                <a:solidFill>
                  <a:schemeClr val="dk1"/>
                </a:solidFill>
                <a:latin typeface="Calibri"/>
              </a:rPr>
              <a:t>Quatrième niveau de plan</a:t>
            </a:r>
            <a:endParaRPr b="0" lang="fr-FR" sz="2000" spc="-1" strike="noStrike">
              <a:solidFill>
                <a:schemeClr val="dk1"/>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chemeClr val="dk1"/>
                </a:solidFill>
                <a:latin typeface="Calibri"/>
              </a:rPr>
              <a:t>Cinquième niveau de plan</a:t>
            </a:r>
            <a:endParaRPr b="0" lang="fr-FR" sz="2000" spc="-1" strike="noStrike">
              <a:solidFill>
                <a:schemeClr val="dk1"/>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chemeClr val="dk1"/>
                </a:solidFill>
                <a:latin typeface="Calibri"/>
              </a:rPr>
              <a:t>Sixième niveau de plan</a:t>
            </a:r>
            <a:endParaRPr b="0" lang="fr-FR" sz="2000" spc="-1" strike="noStrike">
              <a:solidFill>
                <a:schemeClr val="dk1"/>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chemeClr val="dk1"/>
                </a:solidFill>
                <a:latin typeface="Calibri"/>
              </a:rPr>
              <a:t>Septième niveau de plan</a:t>
            </a:r>
            <a:endParaRPr b="0" lang="fr-FR" sz="2000" spc="-1" strike="noStrike">
              <a:solidFill>
                <a:schemeClr val="dk1"/>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85800" y="2130480"/>
            <a:ext cx="7772040" cy="1469520"/>
          </a:xfrm>
          <a:prstGeom prst="rect">
            <a:avLst/>
          </a:prstGeom>
          <a:noFill/>
          <a:ln w="0">
            <a:noFill/>
          </a:ln>
        </p:spPr>
        <p:txBody>
          <a:bodyPr lIns="91440" rIns="91440" tIns="45720" bIns="45720" anchor="ctr">
            <a:noAutofit/>
          </a:bodyPr>
          <a:p>
            <a:pPr indent="0" algn="ctr" defTabSz="914400">
              <a:lnSpc>
                <a:spcPct val="100000"/>
              </a:lnSpc>
              <a:buNone/>
            </a:pPr>
            <a:r>
              <a:rPr b="0" lang="fr-FR" sz="4400" spc="-1" strike="noStrike">
                <a:solidFill>
                  <a:schemeClr val="dk1"/>
                </a:solidFill>
                <a:latin typeface="Calibri"/>
              </a:rPr>
              <a:t>Cliquez pour modifier le style du titre</a:t>
            </a:r>
            <a:endParaRPr b="0" lang="fr-FR" sz="4400" spc="-1" strike="noStrike">
              <a:solidFill>
                <a:schemeClr val="dk1"/>
              </a:solidFill>
              <a:latin typeface="Calibri"/>
            </a:endParaRPr>
          </a:p>
        </p:txBody>
      </p:sp>
      <p:sp>
        <p:nvSpPr>
          <p:cNvPr id="42" name="PlaceHolder 2"/>
          <p:cNvSpPr>
            <a:spLocks noGrp="1"/>
          </p:cNvSpPr>
          <p:nvPr>
            <p:ph type="dt" idx="4"/>
          </p:nvPr>
        </p:nvSpPr>
        <p:spPr>
          <a:xfrm>
            <a:off x="457200" y="6356520"/>
            <a:ext cx="2133360" cy="364680"/>
          </a:xfrm>
          <a:prstGeom prst="rect">
            <a:avLst/>
          </a:prstGeom>
          <a:noFill/>
          <a:ln w="0">
            <a:noFill/>
          </a:ln>
        </p:spPr>
        <p:txBody>
          <a:bodyPr lIns="91440" rIns="91440" tIns="45720" bIns="45720" anchor="ctr">
            <a:noAutofit/>
          </a:bodyPr>
          <a:lstStyle>
            <a:lvl1pPr indent="0" defTabSz="914400">
              <a:lnSpc>
                <a:spcPct val="100000"/>
              </a:lnSpc>
              <a:buNone/>
              <a:defRPr b="0" lang="fr-FR" sz="1200" spc="-1" strike="noStrike">
                <a:solidFill>
                  <a:schemeClr val="dk1">
                    <a:tint val="75000"/>
                  </a:schemeClr>
                </a:solidFill>
                <a:latin typeface="Calibri"/>
              </a:defRPr>
            </a:lvl1pPr>
          </a:lstStyle>
          <a:p>
            <a:pPr indent="0" defTabSz="914400">
              <a:lnSpc>
                <a:spcPct val="100000"/>
              </a:lnSpc>
              <a:buNone/>
            </a:pPr>
            <a:r>
              <a:rPr b="0" lang="fr-FR" sz="1200" spc="-1" strike="noStrike">
                <a:solidFill>
                  <a:schemeClr val="dk1">
                    <a:tint val="75000"/>
                  </a:schemeClr>
                </a:solidFill>
                <a:latin typeface="Calibri"/>
              </a:rPr>
              <a:t>&lt;date/heure&gt;</a:t>
            </a:r>
            <a:endParaRPr b="0" lang="fr-FR" sz="1200" spc="-1" strike="noStrike">
              <a:solidFill>
                <a:srgbClr val="000000"/>
              </a:solidFill>
              <a:latin typeface="Times New Roman"/>
            </a:endParaRPr>
          </a:p>
        </p:txBody>
      </p:sp>
      <p:sp>
        <p:nvSpPr>
          <p:cNvPr id="43" name="PlaceHolder 3"/>
          <p:cNvSpPr>
            <a:spLocks noGrp="1"/>
          </p:cNvSpPr>
          <p:nvPr>
            <p:ph type="ftr" idx="5"/>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44" name="PlaceHolder 4"/>
          <p:cNvSpPr>
            <a:spLocks noGrp="1"/>
          </p:cNvSpPr>
          <p:nvPr>
            <p:ph type="sldNum" idx="6"/>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fr-BE" sz="1200" spc="-1" strike="noStrike">
                <a:solidFill>
                  <a:schemeClr val="dk1">
                    <a:tint val="75000"/>
                  </a:schemeClr>
                </a:solidFill>
                <a:latin typeface="Calibri"/>
              </a:defRPr>
            </a:lvl1pPr>
          </a:lstStyle>
          <a:p>
            <a:pPr indent="0" algn="r" defTabSz="914400">
              <a:lnSpc>
                <a:spcPct val="100000"/>
              </a:lnSpc>
              <a:buNone/>
            </a:pPr>
            <a:fld id="{3C4C0CED-DDC1-4759-9CE2-6E5416F861A1}" type="slidenum">
              <a:rPr b="0" lang="fr-BE" sz="1200" spc="-1" strike="noStrike">
                <a:solidFill>
                  <a:schemeClr val="dk1">
                    <a:tint val="75000"/>
                  </a:schemeClr>
                </a:solidFill>
                <a:latin typeface="Calibri"/>
              </a:rPr>
              <a:t>&lt;numéro&gt;</a:t>
            </a:fld>
            <a:endParaRPr b="0" lang="fr-FR" sz="1200" spc="-1" strike="noStrike">
              <a:solidFill>
                <a:srgbClr val="000000"/>
              </a:solidFill>
              <a:latin typeface="Times New Roman"/>
            </a:endParaRPr>
          </a:p>
        </p:txBody>
      </p:sp>
      <p:sp>
        <p:nvSpPr>
          <p:cNvPr id="45"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chemeClr val="dk1"/>
                </a:solidFill>
                <a:latin typeface="Calibri"/>
              </a:rPr>
              <a:t>Cliquez pour éditer le format du plan de texte</a:t>
            </a:r>
            <a:endParaRPr b="0" lang="fr-FR" sz="3200" spc="-1" strike="noStrike">
              <a:solidFill>
                <a:schemeClr val="dk1"/>
              </a:solidFill>
              <a:latin typeface="Calibri"/>
            </a:endParaRPr>
          </a:p>
          <a:p>
            <a:pPr lvl="1" marL="864000" indent="-324000">
              <a:spcBef>
                <a:spcPts val="1134"/>
              </a:spcBef>
              <a:buClr>
                <a:srgbClr val="000000"/>
              </a:buClr>
              <a:buSzPct val="75000"/>
              <a:buFont typeface="Symbol" charset="2"/>
              <a:buChar char=""/>
            </a:pPr>
            <a:r>
              <a:rPr b="0" lang="fr-FR" sz="2400" spc="-1" strike="noStrike">
                <a:solidFill>
                  <a:schemeClr val="dk1"/>
                </a:solidFill>
                <a:latin typeface="Calibri"/>
              </a:rPr>
              <a:t>Second niveau de plan</a:t>
            </a:r>
            <a:endParaRPr b="0" lang="fr-FR" sz="2400" spc="-1" strike="noStrike">
              <a:solidFill>
                <a:schemeClr val="dk1"/>
              </a:solidFill>
              <a:latin typeface="Calibri"/>
            </a:endParaRPr>
          </a:p>
          <a:p>
            <a:pPr lvl="2" marL="1296000" indent="-288000">
              <a:spcBef>
                <a:spcPts val="850"/>
              </a:spcBef>
              <a:buClr>
                <a:srgbClr val="000000"/>
              </a:buClr>
              <a:buSzPct val="45000"/>
              <a:buFont typeface="Wingdings" charset="2"/>
              <a:buChar char=""/>
            </a:pPr>
            <a:r>
              <a:rPr b="0" lang="fr-FR" sz="2000" spc="-1" strike="noStrike">
                <a:solidFill>
                  <a:schemeClr val="dk1"/>
                </a:solidFill>
                <a:latin typeface="Calibri"/>
              </a:rPr>
              <a:t>Troisième niveau de plan</a:t>
            </a:r>
            <a:endParaRPr b="0" lang="fr-FR" sz="2000" spc="-1" strike="noStrike">
              <a:solidFill>
                <a:schemeClr val="dk1"/>
              </a:solidFill>
              <a:latin typeface="Calibri"/>
            </a:endParaRPr>
          </a:p>
          <a:p>
            <a:pPr lvl="3" marL="1728000" indent="-216000">
              <a:spcBef>
                <a:spcPts val="567"/>
              </a:spcBef>
              <a:buClr>
                <a:srgbClr val="000000"/>
              </a:buClr>
              <a:buSzPct val="75000"/>
              <a:buFont typeface="Symbol" charset="2"/>
              <a:buChar char=""/>
            </a:pPr>
            <a:r>
              <a:rPr b="0" lang="fr-FR" sz="2000" spc="-1" strike="noStrike">
                <a:solidFill>
                  <a:schemeClr val="dk1"/>
                </a:solidFill>
                <a:latin typeface="Calibri"/>
              </a:rPr>
              <a:t>Quatrième niveau de plan</a:t>
            </a:r>
            <a:endParaRPr b="0" lang="fr-FR" sz="2000" spc="-1" strike="noStrike">
              <a:solidFill>
                <a:schemeClr val="dk1"/>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chemeClr val="dk1"/>
                </a:solidFill>
                <a:latin typeface="Calibri"/>
              </a:rPr>
              <a:t>Cinquième niveau de plan</a:t>
            </a:r>
            <a:endParaRPr b="0" lang="fr-FR" sz="2000" spc="-1" strike="noStrike">
              <a:solidFill>
                <a:schemeClr val="dk1"/>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chemeClr val="dk1"/>
                </a:solidFill>
                <a:latin typeface="Calibri"/>
              </a:rPr>
              <a:t>Sixième niveau de plan</a:t>
            </a:r>
            <a:endParaRPr b="0" lang="fr-FR" sz="2000" spc="-1" strike="noStrike">
              <a:solidFill>
                <a:schemeClr val="dk1"/>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chemeClr val="dk1"/>
                </a:solidFill>
                <a:latin typeface="Calibri"/>
              </a:rPr>
              <a:t>Septième niveau de plan</a:t>
            </a:r>
            <a:endParaRPr b="0" lang="fr-FR" sz="2000" spc="-1" strike="noStrike">
              <a:solidFill>
                <a:schemeClr val="dk1"/>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685800" y="609480"/>
            <a:ext cx="7772040" cy="1142640"/>
          </a:xfrm>
          <a:prstGeom prst="rect">
            <a:avLst/>
          </a:prstGeom>
          <a:noFill/>
          <a:ln w="0">
            <a:noFill/>
          </a:ln>
        </p:spPr>
        <p:txBody>
          <a:bodyPr lIns="91440" rIns="91440" tIns="45720" bIns="45720" anchor="ctr">
            <a:noAutofit/>
          </a:bodyPr>
          <a:p>
            <a:pPr indent="0" algn="ctr" defTabSz="914400">
              <a:lnSpc>
                <a:spcPct val="100000"/>
              </a:lnSpc>
              <a:buNone/>
            </a:pPr>
            <a:r>
              <a:rPr b="0" lang="en-US" sz="4400" spc="-1" strike="noStrike">
                <a:solidFill>
                  <a:schemeClr val="dk1"/>
                </a:solidFill>
                <a:latin typeface="Calibri"/>
              </a:rPr>
              <a:t>Click to edit Master title style</a:t>
            </a:r>
            <a:endParaRPr b="0" lang="fr-FR" sz="4400" spc="-1" strike="noStrike">
              <a:solidFill>
                <a:schemeClr val="dk1"/>
              </a:solidFill>
              <a:latin typeface="Calibri"/>
            </a:endParaRPr>
          </a:p>
        </p:txBody>
      </p:sp>
      <p:sp>
        <p:nvSpPr>
          <p:cNvPr id="83" name="PlaceHolder 2"/>
          <p:cNvSpPr>
            <a:spLocks noGrp="1"/>
          </p:cNvSpPr>
          <p:nvPr>
            <p:ph type="body"/>
          </p:nvPr>
        </p:nvSpPr>
        <p:spPr>
          <a:xfrm>
            <a:off x="685800" y="1981080"/>
            <a:ext cx="3809520" cy="4114440"/>
          </a:xfrm>
          <a:prstGeom prst="rect">
            <a:avLst/>
          </a:prstGeom>
          <a:noFill/>
          <a:ln w="0">
            <a:noFill/>
          </a:ln>
        </p:spPr>
        <p:txBody>
          <a:bodyPr lIns="91440" rIns="91440" tIns="45720" bIns="45720" anchor="t">
            <a:noAutofit/>
          </a:bodyPr>
          <a:p>
            <a:pPr marL="343080" indent="-343080" defTabSz="914400">
              <a:lnSpc>
                <a:spcPct val="100000"/>
              </a:lnSpc>
              <a:spcBef>
                <a:spcPts val="641"/>
              </a:spcBef>
              <a:buClr>
                <a:srgbClr val="000000"/>
              </a:buClr>
              <a:buFont typeface="Arial"/>
              <a:buChar char="•"/>
            </a:pPr>
            <a:r>
              <a:rPr b="0" lang="en-US" sz="3200" spc="-1" strike="noStrike">
                <a:solidFill>
                  <a:schemeClr val="dk1"/>
                </a:solidFill>
                <a:latin typeface="Calibri"/>
              </a:rPr>
              <a:t>Click to edit Master text styles</a:t>
            </a:r>
            <a:endParaRPr b="0" lang="fr-FR" sz="3200" spc="-1" strike="noStrike">
              <a:solidFill>
                <a:schemeClr val="dk1"/>
              </a:solidFill>
              <a:latin typeface="Calibri"/>
            </a:endParaRPr>
          </a:p>
          <a:p>
            <a:pPr lvl="1" marL="743040" indent="-285840" defTabSz="914400">
              <a:lnSpc>
                <a:spcPct val="100000"/>
              </a:lnSpc>
              <a:spcBef>
                <a:spcPts val="561"/>
              </a:spcBef>
              <a:buClr>
                <a:srgbClr val="000000"/>
              </a:buClr>
              <a:buFont typeface="Arial"/>
              <a:buChar char="–"/>
            </a:pPr>
            <a:r>
              <a:rPr b="0" lang="en-US" sz="2800" spc="-1" strike="noStrike">
                <a:solidFill>
                  <a:schemeClr val="dk1"/>
                </a:solidFill>
                <a:latin typeface="Calibri"/>
              </a:rPr>
              <a:t>Second level</a:t>
            </a:r>
            <a:endParaRPr b="0" lang="fr-FR" sz="2800" spc="-1" strike="noStrike">
              <a:solidFill>
                <a:schemeClr val="dk1"/>
              </a:solidFill>
              <a:latin typeface="Calibri"/>
            </a:endParaRPr>
          </a:p>
          <a:p>
            <a:pPr lvl="2" marL="1143000" indent="-228600" defTabSz="914400">
              <a:lnSpc>
                <a:spcPct val="100000"/>
              </a:lnSpc>
              <a:spcBef>
                <a:spcPts val="479"/>
              </a:spcBef>
              <a:buClr>
                <a:srgbClr val="000000"/>
              </a:buClr>
              <a:buFont typeface="Arial"/>
              <a:buChar char="•"/>
            </a:pPr>
            <a:r>
              <a:rPr b="0" lang="en-US" sz="2400" spc="-1" strike="noStrike">
                <a:solidFill>
                  <a:schemeClr val="dk1"/>
                </a:solidFill>
                <a:latin typeface="Calibri"/>
              </a:rPr>
              <a:t>Third level</a:t>
            </a:r>
            <a:endParaRPr b="0" lang="fr-FR" sz="2400" spc="-1" strike="noStrike">
              <a:solidFill>
                <a:schemeClr val="dk1"/>
              </a:solidFill>
              <a:latin typeface="Calibri"/>
            </a:endParaRPr>
          </a:p>
          <a:p>
            <a:pPr lvl="3" marL="1600200" indent="-228600" defTabSz="914400">
              <a:lnSpc>
                <a:spcPct val="100000"/>
              </a:lnSpc>
              <a:spcBef>
                <a:spcPts val="400"/>
              </a:spcBef>
              <a:buClr>
                <a:srgbClr val="000000"/>
              </a:buClr>
              <a:buFont typeface="Arial"/>
              <a:buChar char="–"/>
            </a:pPr>
            <a:r>
              <a:rPr b="0" lang="en-US" sz="2000" spc="-1" strike="noStrike">
                <a:solidFill>
                  <a:schemeClr val="dk1"/>
                </a:solidFill>
                <a:latin typeface="Calibri"/>
              </a:rPr>
              <a:t>Fourth level</a:t>
            </a:r>
            <a:endParaRPr b="0" lang="fr-FR" sz="2000" spc="-1" strike="noStrike">
              <a:solidFill>
                <a:schemeClr val="dk1"/>
              </a:solidFill>
              <a:latin typeface="Calibri"/>
            </a:endParaRPr>
          </a:p>
          <a:p>
            <a:pPr lvl="4" marL="2057400" indent="-228600" defTabSz="914400">
              <a:lnSpc>
                <a:spcPct val="100000"/>
              </a:lnSpc>
              <a:spcBef>
                <a:spcPts val="400"/>
              </a:spcBef>
              <a:buClr>
                <a:srgbClr val="000000"/>
              </a:buClr>
              <a:buFont typeface="Arial"/>
              <a:buChar char="»"/>
            </a:pPr>
            <a:r>
              <a:rPr b="0" lang="en-US" sz="2000" spc="-1" strike="noStrike">
                <a:solidFill>
                  <a:schemeClr val="dk1"/>
                </a:solidFill>
                <a:latin typeface="Calibri"/>
              </a:rPr>
              <a:t>Fifth level</a:t>
            </a:r>
            <a:endParaRPr b="0" lang="fr-FR" sz="2000" spc="-1" strike="noStrike">
              <a:solidFill>
                <a:schemeClr val="dk1"/>
              </a:solidFill>
              <a:latin typeface="Calibri"/>
            </a:endParaRPr>
          </a:p>
        </p:txBody>
      </p:sp>
      <p:sp>
        <p:nvSpPr>
          <p:cNvPr id="84" name="PlaceHolder 3"/>
          <p:cNvSpPr>
            <a:spLocks noGrp="1"/>
          </p:cNvSpPr>
          <p:nvPr>
            <p:ph type="body"/>
          </p:nvPr>
        </p:nvSpPr>
        <p:spPr>
          <a:xfrm>
            <a:off x="4648320" y="1981080"/>
            <a:ext cx="3809520" cy="4114440"/>
          </a:xfrm>
          <a:prstGeom prst="rect">
            <a:avLst/>
          </a:prstGeom>
          <a:noFill/>
          <a:ln w="0">
            <a:noFill/>
          </a:ln>
        </p:spPr>
        <p:txBody>
          <a:bodyPr lIns="91440" rIns="91440" tIns="45720" bIns="45720" anchor="t">
            <a:noAutofit/>
          </a:bodyPr>
          <a:p>
            <a:pPr marL="343080" indent="-343080" defTabSz="914400">
              <a:lnSpc>
                <a:spcPct val="100000"/>
              </a:lnSpc>
              <a:spcBef>
                <a:spcPts val="641"/>
              </a:spcBef>
              <a:buClr>
                <a:srgbClr val="000000"/>
              </a:buClr>
              <a:buFont typeface="Arial"/>
              <a:buChar char="•"/>
            </a:pPr>
            <a:r>
              <a:rPr b="0" lang="en-US" sz="3200" spc="-1" strike="noStrike">
                <a:solidFill>
                  <a:schemeClr val="dk1"/>
                </a:solidFill>
                <a:latin typeface="Calibri"/>
              </a:rPr>
              <a:t>Click to edit Master text styles</a:t>
            </a:r>
            <a:endParaRPr b="0" lang="fr-FR" sz="3200" spc="-1" strike="noStrike">
              <a:solidFill>
                <a:schemeClr val="dk1"/>
              </a:solidFill>
              <a:latin typeface="Calibri"/>
            </a:endParaRPr>
          </a:p>
          <a:p>
            <a:pPr lvl="1" marL="743040" indent="-285840" defTabSz="914400">
              <a:lnSpc>
                <a:spcPct val="100000"/>
              </a:lnSpc>
              <a:spcBef>
                <a:spcPts val="561"/>
              </a:spcBef>
              <a:buClr>
                <a:srgbClr val="000000"/>
              </a:buClr>
              <a:buFont typeface="Arial"/>
              <a:buChar char="–"/>
            </a:pPr>
            <a:r>
              <a:rPr b="0" lang="en-US" sz="2800" spc="-1" strike="noStrike">
                <a:solidFill>
                  <a:schemeClr val="dk1"/>
                </a:solidFill>
                <a:latin typeface="Calibri"/>
              </a:rPr>
              <a:t>Second level</a:t>
            </a:r>
            <a:endParaRPr b="0" lang="fr-FR" sz="2800" spc="-1" strike="noStrike">
              <a:solidFill>
                <a:schemeClr val="dk1"/>
              </a:solidFill>
              <a:latin typeface="Calibri"/>
            </a:endParaRPr>
          </a:p>
          <a:p>
            <a:pPr lvl="2" marL="1143000" indent="-228600" defTabSz="914400">
              <a:lnSpc>
                <a:spcPct val="100000"/>
              </a:lnSpc>
              <a:spcBef>
                <a:spcPts val="479"/>
              </a:spcBef>
              <a:buClr>
                <a:srgbClr val="000000"/>
              </a:buClr>
              <a:buFont typeface="Arial"/>
              <a:buChar char="•"/>
            </a:pPr>
            <a:r>
              <a:rPr b="0" lang="en-US" sz="2400" spc="-1" strike="noStrike">
                <a:solidFill>
                  <a:schemeClr val="dk1"/>
                </a:solidFill>
                <a:latin typeface="Calibri"/>
              </a:rPr>
              <a:t>Third level</a:t>
            </a:r>
            <a:endParaRPr b="0" lang="fr-FR" sz="2400" spc="-1" strike="noStrike">
              <a:solidFill>
                <a:schemeClr val="dk1"/>
              </a:solidFill>
              <a:latin typeface="Calibri"/>
            </a:endParaRPr>
          </a:p>
          <a:p>
            <a:pPr lvl="3" marL="1600200" indent="-228600" defTabSz="914400">
              <a:lnSpc>
                <a:spcPct val="100000"/>
              </a:lnSpc>
              <a:spcBef>
                <a:spcPts val="400"/>
              </a:spcBef>
              <a:buClr>
                <a:srgbClr val="000000"/>
              </a:buClr>
              <a:buFont typeface="Arial"/>
              <a:buChar char="–"/>
            </a:pPr>
            <a:r>
              <a:rPr b="0" lang="en-US" sz="2000" spc="-1" strike="noStrike">
                <a:solidFill>
                  <a:schemeClr val="dk1"/>
                </a:solidFill>
                <a:latin typeface="Calibri"/>
              </a:rPr>
              <a:t>Fourth level</a:t>
            </a:r>
            <a:endParaRPr b="0" lang="fr-FR" sz="2000" spc="-1" strike="noStrike">
              <a:solidFill>
                <a:schemeClr val="dk1"/>
              </a:solidFill>
              <a:latin typeface="Calibri"/>
            </a:endParaRPr>
          </a:p>
          <a:p>
            <a:pPr lvl="4" marL="2057400" indent="-228600" defTabSz="914400">
              <a:lnSpc>
                <a:spcPct val="100000"/>
              </a:lnSpc>
              <a:spcBef>
                <a:spcPts val="400"/>
              </a:spcBef>
              <a:buClr>
                <a:srgbClr val="000000"/>
              </a:buClr>
              <a:buFont typeface="Arial"/>
              <a:buChar char="»"/>
            </a:pPr>
            <a:r>
              <a:rPr b="0" lang="en-US" sz="2000" spc="-1" strike="noStrike">
                <a:solidFill>
                  <a:schemeClr val="dk1"/>
                </a:solidFill>
                <a:latin typeface="Calibri"/>
              </a:rPr>
              <a:t>Fifth level</a:t>
            </a:r>
            <a:endParaRPr b="0" lang="fr-FR" sz="2000" spc="-1" strike="noStrike">
              <a:solidFill>
                <a:schemeClr val="dk1"/>
              </a:solidFill>
              <a:latin typeface="Calibri"/>
            </a:endParaRPr>
          </a:p>
        </p:txBody>
      </p:sp>
      <p:sp>
        <p:nvSpPr>
          <p:cNvPr id="85" name="PlaceHolder 4"/>
          <p:cNvSpPr>
            <a:spLocks noGrp="1"/>
          </p:cNvSpPr>
          <p:nvPr>
            <p:ph type="dt" idx="7"/>
          </p:nvPr>
        </p:nvSpPr>
        <p:spPr>
          <a:xfrm>
            <a:off x="457200" y="6356520"/>
            <a:ext cx="2133360" cy="364680"/>
          </a:xfrm>
          <a:prstGeom prst="rect">
            <a:avLst/>
          </a:prstGeom>
          <a:noFill/>
          <a:ln w="0">
            <a:noFill/>
          </a:ln>
        </p:spPr>
        <p:txBody>
          <a:bodyPr lIns="91440" rIns="91440" tIns="45720" bIns="45720" anchor="ctr">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86" name="PlaceHolder 5"/>
          <p:cNvSpPr>
            <a:spLocks noGrp="1"/>
          </p:cNvSpPr>
          <p:nvPr>
            <p:ph type="ftr" idx="8"/>
          </p:nvPr>
        </p:nvSpPr>
        <p:spPr>
          <a:xfrm>
            <a:off x="3124080" y="6356520"/>
            <a:ext cx="2895120" cy="364680"/>
          </a:xfrm>
          <a:prstGeom prst="rect">
            <a:avLst/>
          </a:prstGeom>
          <a:noFill/>
          <a:ln w="0">
            <a:noFill/>
          </a:ln>
        </p:spPr>
        <p:txBody>
          <a:bodyPr lIns="91440" rIns="91440" tIns="45720" bIns="45720" anchor="ctr">
            <a:noAutofit/>
          </a:bodyPr>
          <a:lstStyle>
            <a:lvl1pPr indent="0" algn="ctr">
              <a:buNone/>
              <a:defRPr b="0" lang="fr-FR" sz="1400" spc="-1" strike="noStrike">
                <a:solidFill>
                  <a:srgbClr val="000000"/>
                </a:solidFill>
                <a:latin typeface="Times New Roman"/>
              </a:defRPr>
            </a:lvl1pPr>
          </a:lstStyle>
          <a:p>
            <a:pPr indent="0" algn="ctr">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87" name="PlaceHolder 6"/>
          <p:cNvSpPr>
            <a:spLocks noGrp="1"/>
          </p:cNvSpPr>
          <p:nvPr>
            <p:ph type="sldNum" idx="9"/>
          </p:nvPr>
        </p:nvSpPr>
        <p:spPr>
          <a:xfrm>
            <a:off x="6553080" y="6356520"/>
            <a:ext cx="2133360" cy="364680"/>
          </a:xfrm>
          <a:prstGeom prst="rect">
            <a:avLst/>
          </a:prstGeom>
          <a:noFill/>
          <a:ln w="0">
            <a:noFill/>
          </a:ln>
        </p:spPr>
        <p:txBody>
          <a:bodyPr lIns="91440" rIns="91440" tIns="45720" bIns="45720" anchor="ctr">
            <a:noAutofit/>
          </a:bodyPr>
          <a:lstStyle>
            <a:lvl1pPr indent="0" algn="r" defTabSz="914400">
              <a:lnSpc>
                <a:spcPct val="100000"/>
              </a:lnSpc>
              <a:buNone/>
              <a:defRPr b="0" lang="en-US" sz="1200" spc="-1" strike="noStrike">
                <a:solidFill>
                  <a:schemeClr val="dk1">
                    <a:tint val="75000"/>
                  </a:schemeClr>
                </a:solidFill>
                <a:latin typeface="Calibri"/>
              </a:defRPr>
            </a:lvl1pPr>
          </a:lstStyle>
          <a:p>
            <a:pPr indent="0" algn="r" defTabSz="914400">
              <a:lnSpc>
                <a:spcPct val="100000"/>
              </a:lnSpc>
              <a:buNone/>
            </a:pPr>
            <a:fld id="{81506554-8E8A-4A0D-B347-725CC0259592}" type="slidenum">
              <a:rPr b="0" lang="en-US" sz="1200" spc="-1" strike="noStrike">
                <a:solidFill>
                  <a:schemeClr val="dk1">
                    <a:tint val="75000"/>
                  </a:schemeClr>
                </a:solidFill>
                <a:latin typeface="Calibri"/>
              </a:rPr>
              <a:t>&lt;numéro&gt;</a:t>
            </a:fld>
            <a:endParaRPr b="0" lang="fr-F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5.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5.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5.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hyperlink" Target="https://www.menzelphoto.com/portfolio/G0000s3jj73.5TSs/I0000b87TAkdAsk8" TargetMode="External"/><Relationship Id="rId2" Type="http://schemas.openxmlformats.org/officeDocument/2006/relationships/hyperlink" Target="https://www.menzelphoto.com/portfolio/G0000s3jj73.5TSs/I0000b87TAkdAsk8" TargetMode="External"/><Relationship Id="rId3" Type="http://schemas.openxmlformats.org/officeDocument/2006/relationships/image" Target="../media/image3.jpeg"/><Relationship Id="rId4"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4.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25.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5.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ZoneTexte 1"/>
          <p:cNvSpPr/>
          <p:nvPr/>
        </p:nvSpPr>
        <p:spPr>
          <a:xfrm>
            <a:off x="1547640" y="1484640"/>
            <a:ext cx="6048360" cy="283284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fr-FR" sz="3600" spc="-1" strike="noStrike">
                <a:solidFill>
                  <a:schemeClr val="dk1"/>
                </a:solidFill>
                <a:latin typeface="Arial"/>
              </a:rPr>
              <a:t>FOOD Systems</a:t>
            </a:r>
            <a:endParaRPr b="0" lang="fr-FR" sz="3600" spc="-1" strike="noStrike">
              <a:solidFill>
                <a:srgbClr val="000000"/>
              </a:solidFill>
              <a:latin typeface="Arial"/>
            </a:endParaRPr>
          </a:p>
          <a:p>
            <a:pPr algn="ctr" defTabSz="914400">
              <a:lnSpc>
                <a:spcPct val="100000"/>
              </a:lnSpc>
            </a:pPr>
            <a:endParaRPr b="0" lang="fr-FR" sz="3600" spc="-1" strike="noStrike">
              <a:solidFill>
                <a:srgbClr val="000000"/>
              </a:solidFill>
              <a:latin typeface="Arial"/>
            </a:endParaRPr>
          </a:p>
          <a:p>
            <a:pPr algn="ctr" defTabSz="914400">
              <a:lnSpc>
                <a:spcPct val="100000"/>
              </a:lnSpc>
            </a:pPr>
            <a:r>
              <a:rPr b="0" lang="fr-FR" sz="3600" spc="-1" strike="noStrike">
                <a:solidFill>
                  <a:schemeClr val="dk1"/>
                </a:solidFill>
                <a:latin typeface="Arial"/>
              </a:rPr>
              <a:t>Let’s have a look at what people eat all over the world?</a:t>
            </a:r>
            <a:endParaRPr b="0" lang="fr-FR" sz="3600" spc="-1" strike="noStrike">
              <a:solidFill>
                <a:srgbClr val="000000"/>
              </a:solidFill>
              <a:latin typeface="Arial"/>
            </a:endParaRPr>
          </a:p>
        </p:txBody>
      </p:sp>
      <p:sp>
        <p:nvSpPr>
          <p:cNvPr id="131" name="Rectangle 2"/>
          <p:cNvSpPr/>
          <p:nvPr/>
        </p:nvSpPr>
        <p:spPr>
          <a:xfrm>
            <a:off x="4023000" y="5157360"/>
            <a:ext cx="109260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en-GB" sz="1800" spc="-1" strike="noStrike">
                <a:solidFill>
                  <a:srgbClr val="00b050"/>
                </a:solidFill>
                <a:latin typeface="Calibri"/>
              </a:rPr>
              <a:t>Activity 4 </a:t>
            </a:r>
            <a:endParaRPr b="0" lang="fr-FR" sz="1800" spc="-1" strike="noStrike">
              <a:solidFill>
                <a:srgbClr val="000000"/>
              </a:solidFill>
              <a:latin typeface="Arial"/>
            </a:endParaRPr>
          </a:p>
        </p:txBody>
      </p:sp>
      <p:pic>
        <p:nvPicPr>
          <p:cNvPr id="132" name="" descr=""/>
          <p:cNvPicPr/>
          <p:nvPr/>
        </p:nvPicPr>
        <p:blipFill>
          <a:blip r:embed="rId1"/>
          <a:stretch/>
        </p:blipFill>
        <p:spPr>
          <a:xfrm>
            <a:off x="7416000" y="5979240"/>
            <a:ext cx="1226880" cy="428760"/>
          </a:xfrm>
          <a:prstGeom prst="rect">
            <a:avLst/>
          </a:prstGeom>
          <a:ln w="0">
            <a:noFill/>
          </a:ln>
        </p:spPr>
      </p:pic>
      <p:pic>
        <p:nvPicPr>
          <p:cNvPr id="133" name="" descr=""/>
          <p:cNvPicPr/>
          <p:nvPr/>
        </p:nvPicPr>
        <p:blipFill>
          <a:blip r:embed="rId2"/>
          <a:stretch/>
        </p:blipFill>
        <p:spPr>
          <a:xfrm>
            <a:off x="6912000" y="-502200"/>
            <a:ext cx="2518200" cy="2518200"/>
          </a:xfrm>
          <a:prstGeom prst="rect">
            <a:avLst/>
          </a:prstGeom>
          <a:ln w="0">
            <a:noFill/>
          </a:ln>
        </p:spPr>
      </p:pic>
      <p:sp>
        <p:nvSpPr>
          <p:cNvPr id="134" name="Rectangle 14"/>
          <p:cNvSpPr/>
          <p:nvPr/>
        </p:nvSpPr>
        <p:spPr>
          <a:xfrm>
            <a:off x="7344000" y="1296000"/>
            <a:ext cx="168372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en-GB" sz="1800" spc="-1" strike="noStrike">
                <a:solidFill>
                  <a:srgbClr val="00b050"/>
                </a:solidFill>
                <a:latin typeface="Calibri"/>
              </a:rPr>
              <a:t>Anaïs Luthereau</a:t>
            </a: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1" name="Picture 12" descr="WorldMapUSA"/>
          <p:cNvPicPr/>
          <p:nvPr/>
        </p:nvPicPr>
        <p:blipFill>
          <a:blip r:embed="rId1"/>
          <a:stretch/>
        </p:blipFill>
        <p:spPr>
          <a:xfrm>
            <a:off x="731880" y="1295280"/>
            <a:ext cx="7679880" cy="3793680"/>
          </a:xfrm>
          <a:prstGeom prst="rect">
            <a:avLst/>
          </a:prstGeom>
          <a:ln w="0">
            <a:noFill/>
          </a:ln>
        </p:spPr>
      </p:pic>
      <p:sp>
        <p:nvSpPr>
          <p:cNvPr id="162" name="PlaceHolder 1"/>
          <p:cNvSpPr>
            <a:spLocks noGrp="1"/>
          </p:cNvSpPr>
          <p:nvPr>
            <p:ph type="title"/>
          </p:nvPr>
        </p:nvSpPr>
        <p:spPr>
          <a:xfrm>
            <a:off x="685800" y="380880"/>
            <a:ext cx="7772040" cy="837720"/>
          </a:xfrm>
          <a:prstGeom prst="rect">
            <a:avLst/>
          </a:prstGeom>
          <a:noFill/>
          <a:ln w="0">
            <a:noFill/>
          </a:ln>
        </p:spPr>
        <p:txBody>
          <a:bodyPr lIns="91440" rIns="91440" tIns="45720" bIns="45720" anchor="ctr">
            <a:normAutofit fontScale="93422"/>
          </a:bodyPr>
          <a:p>
            <a:pPr indent="0" algn="ctr" defTabSz="914400">
              <a:lnSpc>
                <a:spcPct val="100000"/>
              </a:lnSpc>
              <a:buNone/>
            </a:pPr>
            <a:r>
              <a:rPr b="0" lang="en-US" sz="5400" spc="-1" strike="noStrike">
                <a:solidFill>
                  <a:schemeClr val="dk1"/>
                </a:solidFill>
                <a:latin typeface="Sylfaen"/>
              </a:rPr>
              <a:t>United States</a:t>
            </a:r>
            <a:endParaRPr b="0" lang="fr-FR" sz="5400" spc="-1" strike="noStrike">
              <a:solidFill>
                <a:schemeClr val="dk1"/>
              </a:solidFill>
              <a:latin typeface="Calibri"/>
            </a:endParaRPr>
          </a:p>
        </p:txBody>
      </p:sp>
      <p:sp>
        <p:nvSpPr>
          <p:cNvPr id="163" name="PlaceHolder 2"/>
          <p:cNvSpPr>
            <a:spLocks noGrp="1"/>
          </p:cNvSpPr>
          <p:nvPr>
            <p:ph/>
          </p:nvPr>
        </p:nvSpPr>
        <p:spPr>
          <a:xfrm>
            <a:off x="609480" y="5181480"/>
            <a:ext cx="8000640" cy="1447560"/>
          </a:xfrm>
          <a:prstGeom prst="rect">
            <a:avLst/>
          </a:prstGeom>
          <a:noFill/>
          <a:ln w="0">
            <a:noFill/>
          </a:ln>
        </p:spPr>
        <p:txBody>
          <a:bodyPr lIns="91440" rIns="91440" tIns="45720" bIns="45720" anchor="t">
            <a:noAutofit/>
          </a:bodyPr>
          <a:p>
            <a:pPr marL="343080" indent="-343080" defTabSz="914400">
              <a:lnSpc>
                <a:spcPct val="90000"/>
              </a:lnSpc>
              <a:spcBef>
                <a:spcPts val="561"/>
              </a:spcBef>
              <a:buClr>
                <a:srgbClr val="000000"/>
              </a:buClr>
              <a:buFont typeface="Arial"/>
              <a:buChar char="•"/>
            </a:pPr>
            <a:r>
              <a:rPr b="0" lang="en-US" sz="2800" spc="-1" strike="noStrike">
                <a:solidFill>
                  <a:schemeClr val="dk1"/>
                </a:solidFill>
                <a:latin typeface="Sylfaen"/>
              </a:rPr>
              <a:t>Global trendsetter</a:t>
            </a:r>
            <a:endParaRPr b="0" lang="fr-FR" sz="2800" spc="-1" strike="noStrike">
              <a:solidFill>
                <a:schemeClr val="dk1"/>
              </a:solidFill>
              <a:latin typeface="Calibri"/>
            </a:endParaRPr>
          </a:p>
          <a:p>
            <a:pPr marL="343080" indent="-343080" defTabSz="914400">
              <a:lnSpc>
                <a:spcPct val="90000"/>
              </a:lnSpc>
              <a:spcBef>
                <a:spcPts val="561"/>
              </a:spcBef>
              <a:buClr>
                <a:srgbClr val="000000"/>
              </a:buClr>
              <a:buFont typeface="Arial"/>
              <a:buChar char="•"/>
            </a:pPr>
            <a:r>
              <a:rPr b="0" lang="en-US" sz="2800" spc="-1" strike="noStrike">
                <a:solidFill>
                  <a:schemeClr val="dk1"/>
                </a:solidFill>
                <a:latin typeface="Sylfaen"/>
              </a:rPr>
              <a:t>“</a:t>
            </a:r>
            <a:r>
              <a:rPr b="0" lang="en-US" sz="2800" spc="-1" strike="noStrike">
                <a:solidFill>
                  <a:schemeClr val="dk1"/>
                </a:solidFill>
                <a:latin typeface="Sylfaen"/>
              </a:rPr>
              <a:t>Junk food”</a:t>
            </a:r>
            <a:endParaRPr b="0" lang="fr-FR" sz="2800" spc="-1" strike="noStrike">
              <a:solidFill>
                <a:schemeClr val="dk1"/>
              </a:solidFill>
              <a:latin typeface="Calibri"/>
            </a:endParaRPr>
          </a:p>
          <a:p>
            <a:pPr marL="343080" indent="-343080" defTabSz="914400">
              <a:lnSpc>
                <a:spcPct val="90000"/>
              </a:lnSpc>
              <a:spcBef>
                <a:spcPts val="561"/>
              </a:spcBef>
              <a:buClr>
                <a:srgbClr val="000000"/>
              </a:buClr>
              <a:buFont typeface="Arial"/>
              <a:buChar char="•"/>
            </a:pPr>
            <a:r>
              <a:rPr b="0" lang="en-US" sz="2800" spc="-1" strike="noStrike">
                <a:solidFill>
                  <a:schemeClr val="dk1"/>
                </a:solidFill>
                <a:latin typeface="Sylfaen"/>
              </a:rPr>
              <a:t>Many Americans trying to watch their diet</a:t>
            </a:r>
            <a:endParaRPr b="0" lang="fr-FR" sz="2800" spc="-1" strike="noStrike">
              <a:solidFill>
                <a:schemeClr val="dk1"/>
              </a:solidFill>
              <a:latin typeface="Calibri"/>
            </a:endParaRPr>
          </a:p>
        </p:txBody>
      </p:sp>
      <p:sp>
        <p:nvSpPr>
          <p:cNvPr id="164" name="Rectangle 4"/>
          <p:cNvSpPr/>
          <p:nvPr/>
        </p:nvSpPr>
        <p:spPr>
          <a:xfrm>
            <a:off x="533520" y="5334120"/>
            <a:ext cx="8152920" cy="106632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spcBef>
                <a:spcPts val="479"/>
              </a:spcBef>
            </a:pPr>
            <a:endParaRPr b="0" lang="en-US" sz="2400" spc="-1" strike="noStrike">
              <a:solidFill>
                <a:schemeClr val="dk1"/>
              </a:solidFill>
              <a:latin typeface="Times New Roman"/>
            </a:endParaRPr>
          </a:p>
        </p:txBody>
      </p:sp>
      <p:sp>
        <p:nvSpPr>
          <p:cNvPr id="165" name="Line 9"/>
          <p:cNvSpPr/>
          <p:nvPr/>
        </p:nvSpPr>
        <p:spPr>
          <a:xfrm flipV="1">
            <a:off x="533160" y="2514600"/>
            <a:ext cx="762120" cy="761760"/>
          </a:xfrm>
          <a:prstGeom prst="line">
            <a:avLst/>
          </a:prstGeom>
          <a:ln w="38100">
            <a:solidFill>
              <a:srgbClr val="ff0000"/>
            </a:solidFill>
            <a:round/>
            <a:tailEnd len="med" type="triangle" w="med"/>
          </a:ln>
        </p:spPr>
        <p:style>
          <a:lnRef idx="0"/>
          <a:fillRef idx="0"/>
          <a:effectRef idx="0"/>
          <a:fontRef idx="minor"/>
        </p:style>
        <p:txBody>
          <a:bodyPr lIns="90000" rIns="90000" tIns="45000" bIns="45000" anchor="t">
            <a:noAutofit/>
          </a:bodyPr>
          <a:p>
            <a:pPr defTabSz="914400">
              <a:lnSpc>
                <a:spcPct val="100000"/>
              </a:lnSpc>
            </a:pPr>
            <a:endParaRPr b="0" lang="fr-FR" sz="1800" spc="-1" strike="noStrike">
              <a:solidFill>
                <a:schemeClr val="dk1"/>
              </a:solidFill>
              <a:latin typeface="Calibri"/>
            </a:endParaRPr>
          </a:p>
        </p:txBody>
      </p:sp>
    </p:spTree>
  </p:cSld>
  <mc:AlternateContent>
    <mc:Choice Requires="p14">
      <p:transition spd="slow" p14:dur="2000"/>
    </mc:Choice>
    <mc:Fallback>
      <p:transition spd="slow"/>
    </mc:Fallback>
  </mc:AlternateContent>
  <p:timing>
    <p:tnLst>
      <p:par>
        <p:cTn id="41" dur="indefinite" restart="never" nodeType="tmRoot">
          <p:childTnLst>
            <p:seq>
              <p:cTn id="42" dur="indefinite" nodeType="mainSeq">
                <p:childTnLst>
                  <p:par>
                    <p:cTn id="43" nodeType="clickEffect" fill="hold">
                      <p:stCondLst>
                        <p:cond delay="indefinite"/>
                      </p:stCondLst>
                      <p:childTnLst>
                        <p:par>
                          <p:cTn id="44" nodeType="withEffect" fill="hold">
                            <p:stCondLst>
                              <p:cond delay="0"/>
                            </p:stCondLst>
                            <p:childTnLst>
                              <p:par>
                                <p:cTn id="45" nodeType="clickEffect" fill="hold" presetClass="entr" presetID="22" presetSubtype="8">
                                  <p:stCondLst>
                                    <p:cond delay="0"/>
                                  </p:stCondLst>
                                  <p:childTnLst>
                                    <p:set>
                                      <p:cBhvr>
                                        <p:cTn id="46" dur="1" fill="hold">
                                          <p:stCondLst>
                                            <p:cond delay="0"/>
                                          </p:stCondLst>
                                        </p:cTn>
                                        <p:tgtEl>
                                          <p:spTgt spid="165"/>
                                        </p:tgtEl>
                                        <p:attrNameLst>
                                          <p:attrName>style.visibility</p:attrName>
                                        </p:attrNameLst>
                                      </p:cBhvr>
                                      <p:to>
                                        <p:strVal val="visible"/>
                                      </p:to>
                                    </p:set>
                                    <p:animEffect filter="wipe(left)" transition="in">
                                      <p:cBhvr additive="repl">
                                        <p:cTn id="47" dur="500"/>
                                        <p:tgtEl>
                                          <p:spTgt spid="165"/>
                                        </p:tgtEl>
                                      </p:cBhvr>
                                    </p:animEffect>
                                  </p:childTnLst>
                                </p:cTn>
                              </p:par>
                            </p:childTnLst>
                          </p:cTn>
                        </p:par>
                      </p:childTnLst>
                    </p:cTn>
                  </p:par>
                  <p:par>
                    <p:cTn id="48" nodeType="clickEffect" fill="hold">
                      <p:stCondLst>
                        <p:cond delay="indefinite"/>
                      </p:stCondLst>
                      <p:childTnLst>
                        <p:par>
                          <p:cTn id="49" nodeType="withEffect" fill="hold">
                            <p:stCondLst>
                              <p:cond delay="0"/>
                            </p:stCondLst>
                            <p:childTnLst>
                              <p:par>
                                <p:cTn id="50" nodeType="clickEffect" fill="hold" presetClass="entr" presetID="1">
                                  <p:stCondLst>
                                    <p:cond delay="0"/>
                                  </p:stCondLst>
                                  <p:childTnLst>
                                    <p:set>
                                      <p:cBhvr>
                                        <p:cTn id="51" dur="1" fill="hold">
                                          <p:stCondLst>
                                            <p:cond delay="499"/>
                                          </p:stCondLst>
                                        </p:cTn>
                                        <p:tgtEl>
                                          <p:spTgt spid="163">
                                            <p:txEl>
                                              <p:pRg st="0" end="0"/>
                                            </p:txEl>
                                          </p:spTgt>
                                        </p:tgtEl>
                                        <p:attrNameLst>
                                          <p:attrName>style.visibility</p:attrName>
                                        </p:attrNameLst>
                                      </p:cBhvr>
                                      <p:to>
                                        <p:strVal val="visible"/>
                                      </p:to>
                                    </p:set>
                                  </p:childTnLst>
                                </p:cTn>
                              </p:par>
                            </p:childTnLst>
                          </p:cTn>
                        </p:par>
                      </p:childTnLst>
                    </p:cTn>
                  </p:par>
                  <p:par>
                    <p:cTn id="52" nodeType="clickEffect" fill="hold">
                      <p:stCondLst>
                        <p:cond delay="indefinite"/>
                      </p:stCondLst>
                      <p:childTnLst>
                        <p:par>
                          <p:cTn id="53" nodeType="withEffect" fill="hold">
                            <p:stCondLst>
                              <p:cond delay="0"/>
                            </p:stCondLst>
                            <p:childTnLst>
                              <p:par>
                                <p:cTn id="54" nodeType="clickEffect" fill="hold" presetClass="entr" presetID="1">
                                  <p:stCondLst>
                                    <p:cond delay="0"/>
                                  </p:stCondLst>
                                  <p:childTnLst>
                                    <p:set>
                                      <p:cBhvr>
                                        <p:cTn id="55" dur="1" fill="hold">
                                          <p:stCondLst>
                                            <p:cond delay="499"/>
                                          </p:stCondLst>
                                        </p:cTn>
                                        <p:tgtEl>
                                          <p:spTgt spid="163">
                                            <p:txEl>
                                              <p:pRg st="1" end="1"/>
                                            </p:txEl>
                                          </p:spTgt>
                                        </p:tgtEl>
                                        <p:attrNameLst>
                                          <p:attrName>style.visibility</p:attrName>
                                        </p:attrNameLst>
                                      </p:cBhvr>
                                      <p:to>
                                        <p:strVal val="visible"/>
                                      </p:to>
                                    </p:set>
                                  </p:childTnLst>
                                </p:cTn>
                              </p:par>
                            </p:childTnLst>
                          </p:cTn>
                        </p:par>
                      </p:childTnLst>
                    </p:cTn>
                  </p:par>
                  <p:par>
                    <p:cTn id="56" nodeType="clickEffect" fill="hold">
                      <p:stCondLst>
                        <p:cond delay="indefinite"/>
                      </p:stCondLst>
                      <p:childTnLst>
                        <p:par>
                          <p:cTn id="57" nodeType="withEffect" fill="hold">
                            <p:stCondLst>
                              <p:cond delay="0"/>
                            </p:stCondLst>
                            <p:childTnLst>
                              <p:par>
                                <p:cTn id="58" nodeType="clickEffect" fill="hold" presetClass="entr" presetID="1">
                                  <p:stCondLst>
                                    <p:cond delay="0"/>
                                  </p:stCondLst>
                                  <p:childTnLst>
                                    <p:set>
                                      <p:cBhvr>
                                        <p:cTn id="59" dur="1" fill="hold">
                                          <p:stCondLst>
                                            <p:cond delay="499"/>
                                          </p:stCondLst>
                                        </p:cTn>
                                        <p:tgtEl>
                                          <p:spTgt spid="163">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6" name="Picture 10" descr="WorldMapJapan"/>
          <p:cNvPicPr/>
          <p:nvPr/>
        </p:nvPicPr>
        <p:blipFill>
          <a:blip r:embed="rId1"/>
          <a:stretch/>
        </p:blipFill>
        <p:spPr>
          <a:xfrm>
            <a:off x="731880" y="1295280"/>
            <a:ext cx="7679880" cy="3793680"/>
          </a:xfrm>
          <a:prstGeom prst="rect">
            <a:avLst/>
          </a:prstGeom>
          <a:ln w="0">
            <a:noFill/>
          </a:ln>
        </p:spPr>
      </p:pic>
      <p:sp>
        <p:nvSpPr>
          <p:cNvPr id="167" name="PlaceHolder 1"/>
          <p:cNvSpPr>
            <a:spLocks noGrp="1"/>
          </p:cNvSpPr>
          <p:nvPr>
            <p:ph type="title"/>
          </p:nvPr>
        </p:nvSpPr>
        <p:spPr>
          <a:xfrm>
            <a:off x="685800" y="380880"/>
            <a:ext cx="7772040" cy="837720"/>
          </a:xfrm>
          <a:prstGeom prst="rect">
            <a:avLst/>
          </a:prstGeom>
          <a:noFill/>
          <a:ln w="0">
            <a:noFill/>
          </a:ln>
        </p:spPr>
        <p:txBody>
          <a:bodyPr lIns="91440" rIns="91440" tIns="45720" bIns="45720" anchor="ctr">
            <a:normAutofit fontScale="93422"/>
          </a:bodyPr>
          <a:p>
            <a:pPr indent="0" algn="ctr" defTabSz="914400">
              <a:lnSpc>
                <a:spcPct val="100000"/>
              </a:lnSpc>
              <a:buNone/>
            </a:pPr>
            <a:r>
              <a:rPr b="0" lang="en-US" sz="5400" spc="-1" strike="noStrike">
                <a:solidFill>
                  <a:schemeClr val="dk1"/>
                </a:solidFill>
                <a:latin typeface="Sylfaen"/>
              </a:rPr>
              <a:t>Japan</a:t>
            </a:r>
            <a:endParaRPr b="0" lang="fr-FR" sz="5400" spc="-1" strike="noStrike">
              <a:solidFill>
                <a:schemeClr val="dk1"/>
              </a:solidFill>
              <a:latin typeface="Calibri"/>
            </a:endParaRPr>
          </a:p>
        </p:txBody>
      </p:sp>
      <p:sp>
        <p:nvSpPr>
          <p:cNvPr id="168" name="PlaceHolder 2"/>
          <p:cNvSpPr>
            <a:spLocks noGrp="1"/>
          </p:cNvSpPr>
          <p:nvPr>
            <p:ph/>
          </p:nvPr>
        </p:nvSpPr>
        <p:spPr>
          <a:xfrm>
            <a:off x="685800" y="5181480"/>
            <a:ext cx="7848360" cy="1294920"/>
          </a:xfrm>
          <a:prstGeom prst="rect">
            <a:avLst/>
          </a:prstGeom>
          <a:noFill/>
          <a:ln w="0">
            <a:noFill/>
          </a:ln>
        </p:spPr>
        <p:txBody>
          <a:bodyPr lIns="91440" rIns="91440" tIns="45720" bIns="45720" anchor="t">
            <a:noAutofit/>
          </a:bodyPr>
          <a:p>
            <a:pPr marL="343080" indent="-343080" defTabSz="914400">
              <a:lnSpc>
                <a:spcPct val="90000"/>
              </a:lnSpc>
              <a:spcBef>
                <a:spcPts val="561"/>
              </a:spcBef>
              <a:buClr>
                <a:srgbClr val="000000"/>
              </a:buClr>
              <a:buFont typeface="Arial"/>
              <a:buChar char="•"/>
            </a:pPr>
            <a:r>
              <a:rPr b="0" lang="en-US" sz="2800" spc="-1" strike="noStrike">
                <a:solidFill>
                  <a:schemeClr val="dk1"/>
                </a:solidFill>
                <a:latin typeface="Sylfaen"/>
              </a:rPr>
              <a:t>Island country</a:t>
            </a:r>
            <a:endParaRPr b="0" lang="fr-FR" sz="2800" spc="-1" strike="noStrike">
              <a:solidFill>
                <a:schemeClr val="dk1"/>
              </a:solidFill>
              <a:latin typeface="Calibri"/>
            </a:endParaRPr>
          </a:p>
          <a:p>
            <a:pPr marL="343080" indent="-343080" defTabSz="914400">
              <a:lnSpc>
                <a:spcPct val="90000"/>
              </a:lnSpc>
              <a:spcBef>
                <a:spcPts val="561"/>
              </a:spcBef>
              <a:buClr>
                <a:srgbClr val="000000"/>
              </a:buClr>
              <a:buFont typeface="Arial"/>
              <a:buChar char="•"/>
            </a:pPr>
            <a:r>
              <a:rPr b="0" lang="en-US" sz="2800" spc="-1" strike="noStrike">
                <a:solidFill>
                  <a:schemeClr val="dk1"/>
                </a:solidFill>
                <a:latin typeface="Sylfaen"/>
              </a:rPr>
              <a:t>Relatively homogeneous</a:t>
            </a:r>
            <a:endParaRPr b="0" lang="fr-FR" sz="2800" spc="-1" strike="noStrike">
              <a:solidFill>
                <a:schemeClr val="dk1"/>
              </a:solidFill>
              <a:latin typeface="Calibri"/>
            </a:endParaRPr>
          </a:p>
        </p:txBody>
      </p:sp>
      <p:sp>
        <p:nvSpPr>
          <p:cNvPr id="169" name="Rectangle 4"/>
          <p:cNvSpPr/>
          <p:nvPr/>
        </p:nvSpPr>
        <p:spPr>
          <a:xfrm>
            <a:off x="533520" y="5334120"/>
            <a:ext cx="8152920" cy="106632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spcBef>
                <a:spcPts val="479"/>
              </a:spcBef>
            </a:pPr>
            <a:endParaRPr b="0" lang="en-US" sz="2400" spc="-1" strike="noStrike">
              <a:solidFill>
                <a:schemeClr val="dk1"/>
              </a:solidFill>
              <a:latin typeface="Times New Roman"/>
            </a:endParaRPr>
          </a:p>
        </p:txBody>
      </p:sp>
      <p:sp>
        <p:nvSpPr>
          <p:cNvPr id="170" name="Rectangle 5"/>
          <p:cNvSpPr/>
          <p:nvPr/>
        </p:nvSpPr>
        <p:spPr>
          <a:xfrm>
            <a:off x="304920" y="5257800"/>
            <a:ext cx="8305560" cy="114264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spcBef>
                <a:spcPts val="479"/>
              </a:spcBef>
            </a:pPr>
            <a:endParaRPr b="0" lang="en-US" sz="2400" spc="-1" strike="noStrike">
              <a:solidFill>
                <a:schemeClr val="dk1"/>
              </a:solidFill>
              <a:latin typeface="Times New Roman"/>
            </a:endParaRPr>
          </a:p>
        </p:txBody>
      </p:sp>
      <p:sp>
        <p:nvSpPr>
          <p:cNvPr id="171" name="Line 9"/>
          <p:cNvSpPr/>
          <p:nvPr/>
        </p:nvSpPr>
        <p:spPr>
          <a:xfrm flipH="1">
            <a:off x="7391160" y="2209680"/>
            <a:ext cx="1219320" cy="228600"/>
          </a:xfrm>
          <a:prstGeom prst="line">
            <a:avLst/>
          </a:prstGeom>
          <a:ln w="38100">
            <a:solidFill>
              <a:srgbClr val="ff0000"/>
            </a:solidFill>
            <a:round/>
            <a:tailEnd len="med" type="triangle" w="med"/>
          </a:ln>
        </p:spPr>
        <p:style>
          <a:lnRef idx="0"/>
          <a:fillRef idx="0"/>
          <a:effectRef idx="0"/>
          <a:fontRef idx="minor"/>
        </p:style>
        <p:txBody>
          <a:bodyPr lIns="90000" rIns="90000" tIns="45000" bIns="45000" anchor="t">
            <a:noAutofit/>
          </a:bodyPr>
          <a:p>
            <a:pPr defTabSz="914400">
              <a:lnSpc>
                <a:spcPct val="100000"/>
              </a:lnSpc>
            </a:pPr>
            <a:endParaRPr b="0" lang="fr-FR" sz="1800" spc="-1" strike="noStrike">
              <a:solidFill>
                <a:schemeClr val="dk1"/>
              </a:solidFill>
              <a:latin typeface="Calibri"/>
            </a:endParaRPr>
          </a:p>
        </p:txBody>
      </p:sp>
    </p:spTree>
  </p:cSld>
  <mc:AlternateContent>
    <mc:Choice Requires="p14">
      <p:transition spd="slow" p14:dur="2000"/>
    </mc:Choice>
    <mc:Fallback>
      <p:transition spd="slow"/>
    </mc:Fallback>
  </mc:AlternateContent>
  <p:timing>
    <p:tnLst>
      <p:par>
        <p:cTn id="60" dur="indefinite" restart="never" nodeType="tmRoot">
          <p:childTnLst>
            <p:seq>
              <p:cTn id="61" dur="indefinite" nodeType="mainSeq">
                <p:childTnLst>
                  <p:par>
                    <p:cTn id="62" nodeType="clickEffect" fill="hold">
                      <p:stCondLst>
                        <p:cond delay="indefinite"/>
                      </p:stCondLst>
                      <p:childTnLst>
                        <p:par>
                          <p:cTn id="63" nodeType="withEffect" fill="hold">
                            <p:stCondLst>
                              <p:cond delay="0"/>
                            </p:stCondLst>
                            <p:childTnLst>
                              <p:par>
                                <p:cTn id="64" nodeType="clickEffect" fill="hold" presetClass="entr" presetID="22" presetSubtype="2">
                                  <p:stCondLst>
                                    <p:cond delay="0"/>
                                  </p:stCondLst>
                                  <p:childTnLst>
                                    <p:set>
                                      <p:cBhvr>
                                        <p:cTn id="65" dur="1" fill="hold">
                                          <p:stCondLst>
                                            <p:cond delay="0"/>
                                          </p:stCondLst>
                                        </p:cTn>
                                        <p:tgtEl>
                                          <p:spTgt spid="171"/>
                                        </p:tgtEl>
                                        <p:attrNameLst>
                                          <p:attrName>style.visibility</p:attrName>
                                        </p:attrNameLst>
                                      </p:cBhvr>
                                      <p:to>
                                        <p:strVal val="visible"/>
                                      </p:to>
                                    </p:set>
                                    <p:animEffect filter="wipe(right)" transition="in">
                                      <p:cBhvr additive="repl">
                                        <p:cTn id="66" dur="500"/>
                                        <p:tgtEl>
                                          <p:spTgt spid="171"/>
                                        </p:tgtEl>
                                      </p:cBhvr>
                                    </p:animEffect>
                                  </p:childTnLst>
                                </p:cTn>
                              </p:par>
                            </p:childTnLst>
                          </p:cTn>
                        </p:par>
                      </p:childTnLst>
                    </p:cTn>
                  </p:par>
                  <p:par>
                    <p:cTn id="67" nodeType="clickEffect" fill="hold">
                      <p:stCondLst>
                        <p:cond delay="indefinite"/>
                      </p:stCondLst>
                      <p:childTnLst>
                        <p:par>
                          <p:cTn id="68" nodeType="withEffect" fill="hold">
                            <p:stCondLst>
                              <p:cond delay="0"/>
                            </p:stCondLst>
                            <p:childTnLst>
                              <p:par>
                                <p:cTn id="69" nodeType="clickEffect" fill="hold" presetClass="entr" presetID="1">
                                  <p:stCondLst>
                                    <p:cond delay="0"/>
                                  </p:stCondLst>
                                  <p:childTnLst>
                                    <p:set>
                                      <p:cBhvr>
                                        <p:cTn id="70" dur="1" fill="hold">
                                          <p:stCondLst>
                                            <p:cond delay="499"/>
                                          </p:stCondLst>
                                        </p:cTn>
                                        <p:tgtEl>
                                          <p:spTgt spid="168">
                                            <p:txEl>
                                              <p:pRg st="0" end="0"/>
                                            </p:txEl>
                                          </p:spTgt>
                                        </p:tgtEl>
                                        <p:attrNameLst>
                                          <p:attrName>style.visibility</p:attrName>
                                        </p:attrNameLst>
                                      </p:cBhvr>
                                      <p:to>
                                        <p:strVal val="visible"/>
                                      </p:to>
                                    </p:set>
                                  </p:childTnLst>
                                </p:cTn>
                              </p:par>
                            </p:childTnLst>
                          </p:cTn>
                        </p:par>
                      </p:childTnLst>
                    </p:cTn>
                  </p:par>
                  <p:par>
                    <p:cTn id="71" nodeType="clickEffect" fill="hold">
                      <p:stCondLst>
                        <p:cond delay="indefinite"/>
                      </p:stCondLst>
                      <p:childTnLst>
                        <p:par>
                          <p:cTn id="72" nodeType="withEffect" fill="hold">
                            <p:stCondLst>
                              <p:cond delay="0"/>
                            </p:stCondLst>
                            <p:childTnLst>
                              <p:par>
                                <p:cTn id="73" nodeType="clickEffect" fill="hold" presetClass="entr" presetID="1">
                                  <p:stCondLst>
                                    <p:cond delay="0"/>
                                  </p:stCondLst>
                                  <p:childTnLst>
                                    <p:set>
                                      <p:cBhvr>
                                        <p:cTn id="74" dur="1" fill="hold">
                                          <p:stCondLst>
                                            <p:cond delay="499"/>
                                          </p:stCondLst>
                                        </p:cTn>
                                        <p:tgtEl>
                                          <p:spTgt spid="168">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title"/>
          </p:nvPr>
        </p:nvSpPr>
        <p:spPr>
          <a:xfrm>
            <a:off x="685800" y="380880"/>
            <a:ext cx="7772040" cy="837720"/>
          </a:xfrm>
          <a:prstGeom prst="rect">
            <a:avLst/>
          </a:prstGeom>
          <a:noFill/>
          <a:ln w="0">
            <a:noFill/>
          </a:ln>
        </p:spPr>
        <p:txBody>
          <a:bodyPr lIns="91440" rIns="91440" tIns="45720" bIns="45720" anchor="ctr">
            <a:normAutofit fontScale="93422"/>
          </a:bodyPr>
          <a:p>
            <a:pPr indent="0" algn="ctr" defTabSz="914400">
              <a:lnSpc>
                <a:spcPct val="100000"/>
              </a:lnSpc>
              <a:buNone/>
            </a:pPr>
            <a:r>
              <a:rPr b="0" lang="en-US" sz="5400" spc="-1" strike="noStrike">
                <a:solidFill>
                  <a:schemeClr val="dk1"/>
                </a:solidFill>
                <a:latin typeface="Sylfaen"/>
              </a:rPr>
              <a:t>Chad</a:t>
            </a:r>
            <a:endParaRPr b="0" lang="fr-FR" sz="5400" spc="-1" strike="noStrike">
              <a:solidFill>
                <a:schemeClr val="dk1"/>
              </a:solidFill>
              <a:latin typeface="Calibri"/>
            </a:endParaRPr>
          </a:p>
        </p:txBody>
      </p:sp>
      <p:sp>
        <p:nvSpPr>
          <p:cNvPr id="173" name="PlaceHolder 2"/>
          <p:cNvSpPr>
            <a:spLocks noGrp="1"/>
          </p:cNvSpPr>
          <p:nvPr>
            <p:ph/>
          </p:nvPr>
        </p:nvSpPr>
        <p:spPr>
          <a:xfrm>
            <a:off x="380880" y="5029200"/>
            <a:ext cx="8457840" cy="1599840"/>
          </a:xfrm>
          <a:prstGeom prst="rect">
            <a:avLst/>
          </a:prstGeom>
          <a:noFill/>
          <a:ln w="0">
            <a:noFill/>
          </a:ln>
        </p:spPr>
        <p:txBody>
          <a:bodyPr lIns="91440" rIns="91440" tIns="45720" bIns="45720" anchor="t">
            <a:noAutofit/>
          </a:bodyPr>
          <a:p>
            <a:pPr marL="343080" indent="-343080" defTabSz="914400">
              <a:lnSpc>
                <a:spcPct val="100000"/>
              </a:lnSpc>
              <a:spcBef>
                <a:spcPts val="561"/>
              </a:spcBef>
              <a:buClr>
                <a:srgbClr val="000000"/>
              </a:buClr>
              <a:buFont typeface="Arial"/>
              <a:buChar char="•"/>
            </a:pPr>
            <a:r>
              <a:rPr b="0" lang="en-US" sz="2800" spc="-1" strike="noStrike">
                <a:solidFill>
                  <a:schemeClr val="dk1"/>
                </a:solidFill>
                <a:latin typeface="Sylfaen"/>
              </a:rPr>
              <a:t>War in Sudan </a:t>
            </a:r>
            <a:endParaRPr b="0" lang="fr-FR" sz="2800" spc="-1" strike="noStrike">
              <a:solidFill>
                <a:schemeClr val="dk1"/>
              </a:solidFill>
              <a:latin typeface="Calibri"/>
            </a:endParaRPr>
          </a:p>
          <a:p>
            <a:pPr marL="343080" indent="-343080" defTabSz="914400">
              <a:lnSpc>
                <a:spcPct val="100000"/>
              </a:lnSpc>
              <a:spcBef>
                <a:spcPts val="561"/>
              </a:spcBef>
              <a:buClr>
                <a:srgbClr val="000000"/>
              </a:buClr>
              <a:buFont typeface="Arial"/>
              <a:buChar char="•"/>
            </a:pPr>
            <a:r>
              <a:rPr b="0" i="1" lang="en-US" sz="2800" spc="-1" strike="noStrike">
                <a:solidFill>
                  <a:schemeClr val="dk1"/>
                </a:solidFill>
                <a:latin typeface="Sylfaen"/>
              </a:rPr>
              <a:t>Janjawiid</a:t>
            </a:r>
            <a:r>
              <a:rPr b="0" lang="en-US" sz="2800" spc="-1" strike="noStrike">
                <a:solidFill>
                  <a:schemeClr val="dk1"/>
                </a:solidFill>
                <a:latin typeface="Sylfaen"/>
              </a:rPr>
              <a:t> killed thousands</a:t>
            </a:r>
            <a:endParaRPr b="0" lang="fr-FR" sz="2800" spc="-1" strike="noStrike">
              <a:solidFill>
                <a:schemeClr val="dk1"/>
              </a:solidFill>
              <a:latin typeface="Calibri"/>
            </a:endParaRPr>
          </a:p>
          <a:p>
            <a:pPr marL="343080" indent="-343080" defTabSz="914400">
              <a:lnSpc>
                <a:spcPct val="100000"/>
              </a:lnSpc>
              <a:spcBef>
                <a:spcPts val="561"/>
              </a:spcBef>
              <a:buClr>
                <a:srgbClr val="000000"/>
              </a:buClr>
              <a:buFont typeface="Arial"/>
              <a:buChar char="•"/>
            </a:pPr>
            <a:r>
              <a:rPr b="0" lang="en-US" sz="2800" spc="-1" strike="noStrike">
                <a:solidFill>
                  <a:schemeClr val="dk1"/>
                </a:solidFill>
                <a:latin typeface="Sylfaen"/>
              </a:rPr>
              <a:t>Humanitarian crisis, with refugees fleeing into Chad</a:t>
            </a:r>
            <a:endParaRPr b="0" lang="fr-FR" sz="2800" spc="-1" strike="noStrike">
              <a:solidFill>
                <a:schemeClr val="dk1"/>
              </a:solidFill>
              <a:latin typeface="Calibri"/>
            </a:endParaRPr>
          </a:p>
        </p:txBody>
      </p:sp>
      <p:pic>
        <p:nvPicPr>
          <p:cNvPr id="174" name="Picture 8" descr="WorldMapChad"/>
          <p:cNvPicPr/>
          <p:nvPr/>
        </p:nvPicPr>
        <p:blipFill>
          <a:blip r:embed="rId1"/>
          <a:stretch/>
        </p:blipFill>
        <p:spPr>
          <a:xfrm>
            <a:off x="731880" y="1219320"/>
            <a:ext cx="7679880" cy="3793680"/>
          </a:xfrm>
          <a:prstGeom prst="rect">
            <a:avLst/>
          </a:prstGeom>
          <a:ln w="0">
            <a:noFill/>
          </a:ln>
        </p:spPr>
      </p:pic>
      <p:sp>
        <p:nvSpPr>
          <p:cNvPr id="175" name="Line 9"/>
          <p:cNvSpPr/>
          <p:nvPr/>
        </p:nvSpPr>
        <p:spPr>
          <a:xfrm flipH="1" flipV="1">
            <a:off x="4800600" y="3124080"/>
            <a:ext cx="1752480" cy="1447920"/>
          </a:xfrm>
          <a:prstGeom prst="line">
            <a:avLst/>
          </a:prstGeom>
          <a:ln w="31750">
            <a:solidFill>
              <a:srgbClr val="0000ff"/>
            </a:solidFill>
            <a:round/>
            <a:tailEnd len="med" type="triangle" w="med"/>
          </a:ln>
        </p:spPr>
        <p:style>
          <a:lnRef idx="0"/>
          <a:fillRef idx="0"/>
          <a:effectRef idx="0"/>
          <a:fontRef idx="minor"/>
        </p:style>
        <p:txBody>
          <a:bodyPr lIns="90000" rIns="90000" tIns="45000" bIns="45000" anchor="t">
            <a:noAutofit/>
          </a:bodyPr>
          <a:p>
            <a:pPr defTabSz="914400">
              <a:lnSpc>
                <a:spcPct val="100000"/>
              </a:lnSpc>
            </a:pPr>
            <a:endParaRPr b="0" lang="fr-FR" sz="1800" spc="-1" strike="noStrike">
              <a:solidFill>
                <a:schemeClr val="dk1"/>
              </a:solidFill>
              <a:latin typeface="Calibri"/>
            </a:endParaRPr>
          </a:p>
        </p:txBody>
      </p:sp>
    </p:spTree>
  </p:cSld>
  <mc:AlternateContent>
    <mc:Choice Requires="p14">
      <p:transition spd="slow" p14:dur="2000"/>
    </mc:Choice>
    <mc:Fallback>
      <p:transition spd="slow"/>
    </mc:Fallback>
  </mc:AlternateContent>
  <p:timing>
    <p:tnLst>
      <p:par>
        <p:cTn id="75" dur="indefinite" restart="never" nodeType="tmRoot">
          <p:childTnLst>
            <p:seq>
              <p:cTn id="76" dur="indefinite" nodeType="mainSeq">
                <p:childTnLst>
                  <p:par>
                    <p:cTn id="77" nodeType="clickEffect" fill="hold">
                      <p:stCondLst>
                        <p:cond delay="indefinite"/>
                      </p:stCondLst>
                      <p:childTnLst>
                        <p:par>
                          <p:cTn id="78" nodeType="withEffect" fill="hold">
                            <p:stCondLst>
                              <p:cond delay="0"/>
                            </p:stCondLst>
                            <p:childTnLst>
                              <p:par>
                                <p:cTn id="79" nodeType="clickEffect" fill="hold" presetClass="entr" presetID="22" presetSubtype="4">
                                  <p:stCondLst>
                                    <p:cond delay="0"/>
                                  </p:stCondLst>
                                  <p:childTnLst>
                                    <p:set>
                                      <p:cBhvr>
                                        <p:cTn id="80" dur="1" fill="hold">
                                          <p:stCondLst>
                                            <p:cond delay="0"/>
                                          </p:stCondLst>
                                        </p:cTn>
                                        <p:tgtEl>
                                          <p:spTgt spid="175"/>
                                        </p:tgtEl>
                                        <p:attrNameLst>
                                          <p:attrName>style.visibility</p:attrName>
                                        </p:attrNameLst>
                                      </p:cBhvr>
                                      <p:to>
                                        <p:strVal val="visible"/>
                                      </p:to>
                                    </p:set>
                                    <p:animEffect filter="wipe(down)" transition="in">
                                      <p:cBhvr additive="repl">
                                        <p:cTn id="81" dur="500"/>
                                        <p:tgtEl>
                                          <p:spTgt spid="175"/>
                                        </p:tgtEl>
                                      </p:cBhvr>
                                    </p:animEffect>
                                  </p:childTnLst>
                                </p:cTn>
                              </p:par>
                            </p:childTnLst>
                          </p:cTn>
                        </p:par>
                      </p:childTnLst>
                    </p:cTn>
                  </p:par>
                  <p:par>
                    <p:cTn id="82" nodeType="clickEffect" fill="hold">
                      <p:stCondLst>
                        <p:cond delay="indefinite"/>
                      </p:stCondLst>
                      <p:childTnLst>
                        <p:par>
                          <p:cTn id="83" nodeType="withEffect" fill="hold">
                            <p:stCondLst>
                              <p:cond delay="0"/>
                            </p:stCondLst>
                            <p:childTnLst>
                              <p:par>
                                <p:cTn id="84" nodeType="clickEffect" fill="hold" presetClass="entr" presetID="1">
                                  <p:stCondLst>
                                    <p:cond delay="0"/>
                                  </p:stCondLst>
                                  <p:childTnLst>
                                    <p:set>
                                      <p:cBhvr>
                                        <p:cTn id="85" dur="1" fill="hold">
                                          <p:stCondLst>
                                            <p:cond delay="499"/>
                                          </p:stCondLst>
                                        </p:cTn>
                                        <p:tgtEl>
                                          <p:spTgt spid="173">
                                            <p:txEl>
                                              <p:pRg st="0" end="0"/>
                                            </p:txEl>
                                          </p:spTgt>
                                        </p:tgtEl>
                                        <p:attrNameLst>
                                          <p:attrName>style.visibility</p:attrName>
                                        </p:attrNameLst>
                                      </p:cBhvr>
                                      <p:to>
                                        <p:strVal val="visible"/>
                                      </p:to>
                                    </p:set>
                                  </p:childTnLst>
                                </p:cTn>
                              </p:par>
                            </p:childTnLst>
                          </p:cTn>
                        </p:par>
                      </p:childTnLst>
                    </p:cTn>
                  </p:par>
                  <p:par>
                    <p:cTn id="86" nodeType="clickEffect" fill="hold">
                      <p:stCondLst>
                        <p:cond delay="indefinite"/>
                      </p:stCondLst>
                      <p:childTnLst>
                        <p:par>
                          <p:cTn id="87" nodeType="withEffect" fill="hold">
                            <p:stCondLst>
                              <p:cond delay="0"/>
                            </p:stCondLst>
                            <p:childTnLst>
                              <p:par>
                                <p:cTn id="88" nodeType="clickEffect" fill="hold" presetClass="entr" presetID="1">
                                  <p:stCondLst>
                                    <p:cond delay="0"/>
                                  </p:stCondLst>
                                  <p:childTnLst>
                                    <p:set>
                                      <p:cBhvr>
                                        <p:cTn id="89" dur="1" fill="hold">
                                          <p:stCondLst>
                                            <p:cond delay="499"/>
                                          </p:stCondLst>
                                        </p:cTn>
                                        <p:tgtEl>
                                          <p:spTgt spid="173">
                                            <p:txEl>
                                              <p:pRg st="1" end="1"/>
                                            </p:txEl>
                                          </p:spTgt>
                                        </p:tgtEl>
                                        <p:attrNameLst>
                                          <p:attrName>style.visibility</p:attrName>
                                        </p:attrNameLst>
                                      </p:cBhvr>
                                      <p:to>
                                        <p:strVal val="visible"/>
                                      </p:to>
                                    </p:set>
                                  </p:childTnLst>
                                </p:cTn>
                              </p:par>
                            </p:childTnLst>
                          </p:cTn>
                        </p:par>
                      </p:childTnLst>
                    </p:cTn>
                  </p:par>
                  <p:par>
                    <p:cTn id="90" nodeType="clickEffect" fill="hold">
                      <p:stCondLst>
                        <p:cond delay="indefinite"/>
                      </p:stCondLst>
                      <p:childTnLst>
                        <p:par>
                          <p:cTn id="91" nodeType="withEffect" fill="hold">
                            <p:stCondLst>
                              <p:cond delay="0"/>
                            </p:stCondLst>
                            <p:childTnLst>
                              <p:par>
                                <p:cTn id="92" nodeType="clickEffect" fill="hold" presetClass="entr" presetID="1">
                                  <p:stCondLst>
                                    <p:cond delay="0"/>
                                  </p:stCondLst>
                                  <p:childTnLst>
                                    <p:set>
                                      <p:cBhvr>
                                        <p:cTn id="93" dur="1" fill="hold">
                                          <p:stCondLst>
                                            <p:cond delay="499"/>
                                          </p:stCondLst>
                                        </p:cTn>
                                        <p:tgtEl>
                                          <p:spTgt spid="173">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Rectangle 1"/>
          <p:cNvSpPr/>
          <p:nvPr/>
        </p:nvSpPr>
        <p:spPr>
          <a:xfrm>
            <a:off x="919080" y="620640"/>
            <a:ext cx="4263840" cy="363960"/>
          </a:xfrm>
          <a:prstGeom prst="rect">
            <a:avLst/>
          </a:prstGeom>
          <a:gradFill rotWithShape="0">
            <a:gsLst>
              <a:gs pos="0">
                <a:srgbClr val="d9fda6"/>
              </a:gs>
              <a:gs pos="35000">
                <a:srgbClr val="e3fbc2"/>
              </a:gs>
              <a:gs pos="100000">
                <a:srgbClr val="f4ffe6"/>
              </a:gs>
            </a:gsLst>
            <a:lin ang="16200000"/>
          </a:gradFill>
          <a:ln>
            <a:solidFill>
              <a:srgbClr val="98b855"/>
            </a:solidFill>
            <a:round/>
          </a:ln>
          <a:effectLst>
            <a:outerShdw blurRad="3996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wrap="none" lIns="90000" rIns="90000" tIns="45000" bIns="45000" anchor="t">
            <a:spAutoFit/>
          </a:bodyPr>
          <a:p>
            <a:pPr defTabSz="914400">
              <a:lnSpc>
                <a:spcPct val="100000"/>
              </a:lnSpc>
            </a:pPr>
            <a:r>
              <a:rPr b="1" lang="en-GB" sz="1800" spc="-1" strike="noStrike">
                <a:solidFill>
                  <a:schemeClr val="dk1"/>
                </a:solidFill>
                <a:latin typeface="Calibri"/>
              </a:rPr>
              <a:t>Let’s compare: similarities and differences?</a:t>
            </a:r>
            <a:endParaRPr b="0" lang="fr-FR" sz="1800" spc="-1" strike="noStrike">
              <a:solidFill>
                <a:srgbClr val="000000"/>
              </a:solidFill>
              <a:latin typeface="Arial"/>
            </a:endParaRPr>
          </a:p>
        </p:txBody>
      </p:sp>
      <p:sp>
        <p:nvSpPr>
          <p:cNvPr id="177" name="Rectangle 3"/>
          <p:cNvSpPr/>
          <p:nvPr/>
        </p:nvSpPr>
        <p:spPr>
          <a:xfrm>
            <a:off x="989280" y="2205000"/>
            <a:ext cx="420300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en-GB" sz="1800" spc="-1" strike="noStrike">
                <a:solidFill>
                  <a:schemeClr val="dk1"/>
                </a:solidFill>
                <a:latin typeface="Calibri"/>
              </a:rPr>
              <a:t>Which family spend more money on food?</a:t>
            </a:r>
            <a:endParaRPr b="0" lang="fr-FR" sz="1800" spc="-1" strike="noStrike">
              <a:solidFill>
                <a:srgbClr val="000000"/>
              </a:solidFill>
              <a:latin typeface="Arial"/>
            </a:endParaRPr>
          </a:p>
        </p:txBody>
      </p:sp>
      <p:sp>
        <p:nvSpPr>
          <p:cNvPr id="178" name="Rectangle 4"/>
          <p:cNvSpPr/>
          <p:nvPr/>
        </p:nvSpPr>
        <p:spPr>
          <a:xfrm>
            <a:off x="899640" y="1340640"/>
            <a:ext cx="708336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n-GB" sz="1800" spc="-1" strike="noStrike">
                <a:solidFill>
                  <a:schemeClr val="dk1"/>
                </a:solidFill>
                <a:latin typeface="Calibri"/>
              </a:rPr>
              <a:t>What is interesting and/or surprising about the images?</a:t>
            </a:r>
            <a:endParaRPr b="0" lang="fr-FR" sz="1800" spc="-1" strike="noStrike">
              <a:solidFill>
                <a:srgbClr val="000000"/>
              </a:solidFill>
              <a:latin typeface="Arial"/>
            </a:endParaRPr>
          </a:p>
        </p:txBody>
      </p:sp>
      <p:sp>
        <p:nvSpPr>
          <p:cNvPr id="179" name="ZoneTexte 2"/>
          <p:cNvSpPr/>
          <p:nvPr/>
        </p:nvSpPr>
        <p:spPr>
          <a:xfrm>
            <a:off x="689400" y="2843640"/>
            <a:ext cx="280224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France: </a:t>
            </a:r>
            <a:r>
              <a:rPr b="0" lang="en-GB" sz="1800" spc="-1" strike="noStrike">
                <a:solidFill>
                  <a:schemeClr val="dk1"/>
                </a:solidFill>
                <a:latin typeface="Calibri"/>
              </a:rPr>
              <a:t>$419.95 USD / week</a:t>
            </a:r>
            <a:r>
              <a:rPr b="0" lang="fr-FR" sz="1800" spc="-1" strike="noStrike">
                <a:solidFill>
                  <a:schemeClr val="dk1"/>
                </a:solidFill>
                <a:latin typeface="Calibri"/>
              </a:rPr>
              <a:t> </a:t>
            </a:r>
            <a:endParaRPr b="0" lang="fr-FR" sz="1800" spc="-1" strike="noStrike">
              <a:solidFill>
                <a:srgbClr val="000000"/>
              </a:solidFill>
              <a:latin typeface="Arial"/>
            </a:endParaRPr>
          </a:p>
        </p:txBody>
      </p:sp>
      <p:sp>
        <p:nvSpPr>
          <p:cNvPr id="180" name="Rectangle 7"/>
          <p:cNvSpPr/>
          <p:nvPr/>
        </p:nvSpPr>
        <p:spPr>
          <a:xfrm>
            <a:off x="6451200" y="2277000"/>
            <a:ext cx="115488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en-GB" sz="1800" spc="-1" strike="noStrike">
                <a:solidFill>
                  <a:schemeClr val="dk1"/>
                </a:solidFill>
                <a:latin typeface="Calibri"/>
              </a:rPr>
              <a:t>$1 = 0.96€</a:t>
            </a:r>
            <a:endParaRPr b="0" lang="fr-FR" sz="1800" spc="-1" strike="noStrike">
              <a:solidFill>
                <a:srgbClr val="000000"/>
              </a:solidFill>
              <a:latin typeface="Arial"/>
            </a:endParaRPr>
          </a:p>
        </p:txBody>
      </p:sp>
      <p:sp>
        <p:nvSpPr>
          <p:cNvPr id="181" name="ZoneTexte 15"/>
          <p:cNvSpPr/>
          <p:nvPr/>
        </p:nvSpPr>
        <p:spPr>
          <a:xfrm>
            <a:off x="755640" y="3285000"/>
            <a:ext cx="280224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USA: </a:t>
            </a:r>
            <a:r>
              <a:rPr b="0" lang="en-GB" sz="1800" spc="-1" strike="noStrike">
                <a:solidFill>
                  <a:schemeClr val="dk1"/>
                </a:solidFill>
                <a:latin typeface="Calibri"/>
              </a:rPr>
              <a:t>$341.98 USD / week</a:t>
            </a:r>
            <a:endParaRPr b="0" lang="fr-FR" sz="1800" spc="-1" strike="noStrike">
              <a:solidFill>
                <a:srgbClr val="000000"/>
              </a:solidFill>
              <a:latin typeface="Arial"/>
            </a:endParaRPr>
          </a:p>
        </p:txBody>
      </p:sp>
      <p:sp>
        <p:nvSpPr>
          <p:cNvPr id="182" name="ZoneTexte 16"/>
          <p:cNvSpPr/>
          <p:nvPr/>
        </p:nvSpPr>
        <p:spPr>
          <a:xfrm>
            <a:off x="752760" y="3776040"/>
            <a:ext cx="280224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Japan: </a:t>
            </a:r>
            <a:r>
              <a:rPr b="0" lang="en-GB" sz="1800" spc="-1" strike="noStrike">
                <a:solidFill>
                  <a:schemeClr val="dk1"/>
                </a:solidFill>
                <a:latin typeface="Calibri"/>
              </a:rPr>
              <a:t>$317.25 USD / week</a:t>
            </a:r>
            <a:r>
              <a:rPr b="0" lang="fr-FR" sz="1800" spc="-1" strike="noStrike">
                <a:solidFill>
                  <a:schemeClr val="dk1"/>
                </a:solidFill>
                <a:latin typeface="Calibri"/>
              </a:rPr>
              <a:t> </a:t>
            </a:r>
            <a:endParaRPr b="0" lang="fr-FR" sz="1800" spc="-1" strike="noStrike">
              <a:solidFill>
                <a:srgbClr val="000000"/>
              </a:solidFill>
              <a:latin typeface="Arial"/>
            </a:endParaRPr>
          </a:p>
        </p:txBody>
      </p:sp>
      <p:sp>
        <p:nvSpPr>
          <p:cNvPr id="183" name="ZoneTexte 18"/>
          <p:cNvSpPr/>
          <p:nvPr/>
        </p:nvSpPr>
        <p:spPr>
          <a:xfrm>
            <a:off x="752760" y="4327200"/>
            <a:ext cx="342972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Guatemala: </a:t>
            </a:r>
            <a:r>
              <a:rPr b="0" lang="en-GB" sz="1800" spc="-1" strike="noStrike">
                <a:solidFill>
                  <a:schemeClr val="dk1"/>
                </a:solidFill>
                <a:latin typeface="Calibri"/>
              </a:rPr>
              <a:t>$75.70 USD / week</a:t>
            </a:r>
            <a:r>
              <a:rPr b="0" lang="fr-FR" sz="1800" spc="-1" strike="noStrike">
                <a:solidFill>
                  <a:schemeClr val="dk1"/>
                </a:solidFill>
                <a:latin typeface="Calibri"/>
              </a:rPr>
              <a:t> </a:t>
            </a:r>
            <a:endParaRPr b="0" lang="fr-FR" sz="1800" spc="-1" strike="noStrike">
              <a:solidFill>
                <a:srgbClr val="000000"/>
              </a:solidFill>
              <a:latin typeface="Arial"/>
            </a:endParaRPr>
          </a:p>
        </p:txBody>
      </p:sp>
      <p:sp>
        <p:nvSpPr>
          <p:cNvPr id="184" name="ZoneTexte 19"/>
          <p:cNvSpPr/>
          <p:nvPr/>
        </p:nvSpPr>
        <p:spPr>
          <a:xfrm>
            <a:off x="790560" y="4797000"/>
            <a:ext cx="342972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Chad: </a:t>
            </a:r>
            <a:r>
              <a:rPr b="0" lang="en-GB" sz="1800" spc="-1" strike="noStrike">
                <a:solidFill>
                  <a:schemeClr val="dk1"/>
                </a:solidFill>
                <a:latin typeface="Calibri"/>
              </a:rPr>
              <a:t>$18.33 USD/ week</a:t>
            </a:r>
            <a:r>
              <a:rPr b="0" lang="fr-FR" sz="1800" spc="-1" strike="noStrike">
                <a:solidFill>
                  <a:schemeClr val="dk1"/>
                </a:solidFill>
                <a:latin typeface="Calibri"/>
              </a:rPr>
              <a:t> </a:t>
            </a:r>
            <a:endParaRPr b="0" lang="fr-FR" sz="1800" spc="-1" strike="noStrike">
              <a:solidFill>
                <a:srgbClr val="000000"/>
              </a:solidFill>
              <a:latin typeface="Arial"/>
            </a:endParaRPr>
          </a:p>
        </p:txBody>
      </p:sp>
      <p:sp>
        <p:nvSpPr>
          <p:cNvPr id="185" name="ZoneTexte 20"/>
          <p:cNvSpPr/>
          <p:nvPr/>
        </p:nvSpPr>
        <p:spPr>
          <a:xfrm>
            <a:off x="790560" y="5306760"/>
            <a:ext cx="342972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a:solidFill>
                  <a:schemeClr val="dk1"/>
                </a:solidFill>
                <a:latin typeface="Calibri"/>
              </a:rPr>
              <a:t>Buthan: </a:t>
            </a:r>
            <a:r>
              <a:rPr b="0" lang="en-GB" sz="1800" spc="-1" strike="noStrike">
                <a:solidFill>
                  <a:schemeClr val="dk1"/>
                </a:solidFill>
                <a:latin typeface="Calibri"/>
              </a:rPr>
              <a:t>$5.03 USD / week</a:t>
            </a:r>
            <a:r>
              <a:rPr b="0" lang="fr-FR" sz="1800" spc="-1" strike="noStrike">
                <a:solidFill>
                  <a:schemeClr val="dk1"/>
                </a:solidFill>
                <a:latin typeface="Calibri"/>
              </a:rPr>
              <a:t> </a:t>
            </a: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94" dur="indefinite" restart="never" nodeType="tmRoot">
          <p:childTnLst>
            <p:seq>
              <p:cTn id="95" dur="indefinite" nodeType="mainSeq">
                <p:childTnLst>
                  <p:par>
                    <p:cTn id="96" fill="hold">
                      <p:stCondLst>
                        <p:cond delay="indefinite"/>
                      </p:stCondLst>
                      <p:childTnLst>
                        <p:par>
                          <p:cTn id="97" fill="hold">
                            <p:stCondLst>
                              <p:cond delay="0"/>
                            </p:stCondLst>
                            <p:childTnLst>
                              <p:par>
                                <p:cTn id="98" nodeType="clickEffect" fill="hold" presetClass="entr" presetID="1">
                                  <p:stCondLst>
                                    <p:cond delay="0"/>
                                  </p:stCondLst>
                                  <p:childTnLst>
                                    <p:set>
                                      <p:cBhvr>
                                        <p:cTn id="99" dur="1" fill="hold">
                                          <p:stCondLst>
                                            <p:cond delay="0"/>
                                          </p:stCondLst>
                                        </p:cTn>
                                        <p:tgtEl>
                                          <p:spTgt spid="178"/>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nodeType="clickEffect" fill="hold" presetClass="entr" presetID="1">
                                  <p:stCondLst>
                                    <p:cond delay="0"/>
                                  </p:stCondLst>
                                  <p:childTnLst>
                                    <p:set>
                                      <p:cBhvr>
                                        <p:cTn id="103" dur="1" fill="hold">
                                          <p:stCondLst>
                                            <p:cond delay="0"/>
                                          </p:stCondLst>
                                        </p:cTn>
                                        <p:tgtEl>
                                          <p:spTgt spid="177"/>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nodeType="clickEffect" fill="hold" presetClass="entr" presetID="1">
                                  <p:stCondLst>
                                    <p:cond delay="0"/>
                                  </p:stCondLst>
                                  <p:childTnLst>
                                    <p:set>
                                      <p:cBhvr>
                                        <p:cTn id="107" dur="1" fill="hold">
                                          <p:stCondLst>
                                            <p:cond delay="0"/>
                                          </p:stCondLst>
                                        </p:cTn>
                                        <p:tgtEl>
                                          <p:spTgt spid="179"/>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nodeType="clickEffect" fill="hold" presetClass="entr" presetID="1">
                                  <p:stCondLst>
                                    <p:cond delay="0"/>
                                  </p:stCondLst>
                                  <p:childTnLst>
                                    <p:set>
                                      <p:cBhvr>
                                        <p:cTn id="111" dur="1" fill="hold">
                                          <p:stCondLst>
                                            <p:cond delay="0"/>
                                          </p:stCondLst>
                                        </p:cTn>
                                        <p:tgtEl>
                                          <p:spTgt spid="181"/>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nodeType="clickEffect" fill="hold" presetClass="entr" presetID="1">
                                  <p:stCondLst>
                                    <p:cond delay="0"/>
                                  </p:stCondLst>
                                  <p:childTnLst>
                                    <p:set>
                                      <p:cBhvr>
                                        <p:cTn id="115" dur="1" fill="hold">
                                          <p:stCondLst>
                                            <p:cond delay="0"/>
                                          </p:stCondLst>
                                        </p:cTn>
                                        <p:tgtEl>
                                          <p:spTgt spid="182"/>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nodeType="clickEffect" fill="hold" presetClass="entr" presetID="1">
                                  <p:stCondLst>
                                    <p:cond delay="0"/>
                                  </p:stCondLst>
                                  <p:childTnLst>
                                    <p:set>
                                      <p:cBhvr>
                                        <p:cTn id="119" dur="1" fill="hold">
                                          <p:stCondLst>
                                            <p:cond delay="0"/>
                                          </p:stCondLst>
                                        </p:cTn>
                                        <p:tgtEl>
                                          <p:spTgt spid="183"/>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nodeType="clickEffect" fill="hold" presetClass="entr" presetID="1">
                                  <p:stCondLst>
                                    <p:cond delay="0"/>
                                  </p:stCondLst>
                                  <p:childTnLst>
                                    <p:set>
                                      <p:cBhvr>
                                        <p:cTn id="123" dur="1" fill="hold">
                                          <p:stCondLst>
                                            <p:cond delay="0"/>
                                          </p:stCondLst>
                                        </p:cTn>
                                        <p:tgtEl>
                                          <p:spTgt spid="184"/>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nodeType="clickEffect" fill="hold" presetClass="entr" presetID="1">
                                  <p:stCondLst>
                                    <p:cond delay="0"/>
                                  </p:stCondLst>
                                  <p:childTnLst>
                                    <p:set>
                                      <p:cBhvr>
                                        <p:cTn id="127"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Rectangle 1"/>
          <p:cNvSpPr/>
          <p:nvPr/>
        </p:nvSpPr>
        <p:spPr>
          <a:xfrm>
            <a:off x="919080" y="620640"/>
            <a:ext cx="4263840" cy="363960"/>
          </a:xfrm>
          <a:prstGeom prst="rect">
            <a:avLst/>
          </a:prstGeom>
          <a:gradFill rotWithShape="0">
            <a:gsLst>
              <a:gs pos="0">
                <a:srgbClr val="d9fda6"/>
              </a:gs>
              <a:gs pos="35000">
                <a:srgbClr val="e3fbc2"/>
              </a:gs>
              <a:gs pos="100000">
                <a:srgbClr val="f4ffe6"/>
              </a:gs>
            </a:gsLst>
            <a:lin ang="16200000"/>
          </a:gradFill>
          <a:ln>
            <a:solidFill>
              <a:srgbClr val="98b855"/>
            </a:solidFill>
            <a:round/>
          </a:ln>
          <a:effectLst>
            <a:outerShdw blurRad="3996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wrap="none" lIns="90000" rIns="90000" tIns="45000" bIns="45000" anchor="t">
            <a:spAutoFit/>
          </a:bodyPr>
          <a:p>
            <a:pPr defTabSz="914400">
              <a:lnSpc>
                <a:spcPct val="100000"/>
              </a:lnSpc>
            </a:pPr>
            <a:r>
              <a:rPr b="1" lang="en-GB" sz="1800" spc="-1" strike="noStrike">
                <a:solidFill>
                  <a:schemeClr val="dk1"/>
                </a:solidFill>
                <a:latin typeface="Calibri"/>
              </a:rPr>
              <a:t>Let’s compare: similarities and differences?</a:t>
            </a:r>
            <a:endParaRPr b="0" lang="fr-FR" sz="1800" spc="-1" strike="noStrike">
              <a:solidFill>
                <a:srgbClr val="000000"/>
              </a:solidFill>
              <a:latin typeface="Arial"/>
            </a:endParaRPr>
          </a:p>
        </p:txBody>
      </p:sp>
      <p:sp>
        <p:nvSpPr>
          <p:cNvPr id="187" name="Rectangle 3"/>
          <p:cNvSpPr/>
          <p:nvPr/>
        </p:nvSpPr>
        <p:spPr>
          <a:xfrm>
            <a:off x="989280" y="2205000"/>
            <a:ext cx="420300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en-GB" sz="1800" spc="-1" strike="noStrike">
                <a:solidFill>
                  <a:schemeClr val="dk1"/>
                </a:solidFill>
                <a:latin typeface="Calibri"/>
              </a:rPr>
              <a:t>Which family spend more money on food?</a:t>
            </a:r>
            <a:endParaRPr b="0" lang="fr-FR" sz="1800" spc="-1" strike="noStrike">
              <a:solidFill>
                <a:srgbClr val="000000"/>
              </a:solidFill>
              <a:latin typeface="Arial"/>
            </a:endParaRPr>
          </a:p>
        </p:txBody>
      </p:sp>
      <p:sp>
        <p:nvSpPr>
          <p:cNvPr id="188" name="Rectangle 4"/>
          <p:cNvSpPr/>
          <p:nvPr/>
        </p:nvSpPr>
        <p:spPr>
          <a:xfrm>
            <a:off x="899640" y="1340640"/>
            <a:ext cx="708336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n-GB" sz="1800" spc="-1" strike="noStrike">
                <a:solidFill>
                  <a:schemeClr val="dk1"/>
                </a:solidFill>
                <a:latin typeface="Calibri"/>
              </a:rPr>
              <a:t>What is interesting and/or surprising about the images?</a:t>
            </a:r>
            <a:endParaRPr b="0" lang="fr-FR" sz="1800" spc="-1" strike="noStrike">
              <a:solidFill>
                <a:srgbClr val="000000"/>
              </a:solidFill>
              <a:latin typeface="Arial"/>
            </a:endParaRPr>
          </a:p>
        </p:txBody>
      </p:sp>
      <p:sp>
        <p:nvSpPr>
          <p:cNvPr id="189" name="Rectangle 5"/>
          <p:cNvSpPr/>
          <p:nvPr/>
        </p:nvSpPr>
        <p:spPr>
          <a:xfrm>
            <a:off x="1024560" y="2956320"/>
            <a:ext cx="457164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n-GB" sz="1800" spc="-1" strike="noStrike">
                <a:solidFill>
                  <a:schemeClr val="dk1"/>
                </a:solidFill>
                <a:latin typeface="Calibri"/>
              </a:rPr>
              <a:t>What factors influenced their food options?</a:t>
            </a:r>
            <a:endParaRPr b="0" lang="fr-FR" sz="1800" spc="-1" strike="noStrike">
              <a:solidFill>
                <a:srgbClr val="000000"/>
              </a:solidFill>
              <a:latin typeface="Arial"/>
            </a:endParaRPr>
          </a:p>
        </p:txBody>
      </p:sp>
      <p:sp>
        <p:nvSpPr>
          <p:cNvPr id="190" name="Rectangle 6"/>
          <p:cNvSpPr/>
          <p:nvPr/>
        </p:nvSpPr>
        <p:spPr>
          <a:xfrm>
            <a:off x="467640" y="5022360"/>
            <a:ext cx="115164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1800" spc="-1" strike="noStrike">
                <a:solidFill>
                  <a:schemeClr val="dk1"/>
                </a:solidFill>
                <a:latin typeface="Calibri"/>
              </a:rPr>
              <a:t>factors:</a:t>
            </a:r>
            <a:endParaRPr b="0" lang="fr-FR" sz="1800" spc="-1" strike="noStrike">
              <a:solidFill>
                <a:srgbClr val="000000"/>
              </a:solidFill>
              <a:latin typeface="Arial"/>
            </a:endParaRPr>
          </a:p>
        </p:txBody>
      </p:sp>
      <p:sp>
        <p:nvSpPr>
          <p:cNvPr id="191" name="Rectangle 8"/>
          <p:cNvSpPr/>
          <p:nvPr/>
        </p:nvSpPr>
        <p:spPr>
          <a:xfrm>
            <a:off x="2067480" y="3798360"/>
            <a:ext cx="196416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en-GB" sz="1800" spc="-1" strike="noStrike">
                <a:solidFill>
                  <a:schemeClr val="dk1"/>
                </a:solidFill>
                <a:latin typeface="Calibri"/>
              </a:rPr>
              <a:t>home environment</a:t>
            </a:r>
            <a:endParaRPr b="0" lang="fr-FR" sz="1800" spc="-1" strike="noStrike">
              <a:solidFill>
                <a:srgbClr val="000000"/>
              </a:solidFill>
              <a:latin typeface="Arial"/>
            </a:endParaRPr>
          </a:p>
        </p:txBody>
      </p:sp>
      <p:sp>
        <p:nvSpPr>
          <p:cNvPr id="192" name="Rectangle 9"/>
          <p:cNvSpPr/>
          <p:nvPr/>
        </p:nvSpPr>
        <p:spPr>
          <a:xfrm>
            <a:off x="2035800" y="4177080"/>
            <a:ext cx="264240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en-GB" sz="1800" spc="-1" strike="noStrike">
                <a:solidFill>
                  <a:schemeClr val="dk1"/>
                </a:solidFill>
                <a:latin typeface="Calibri"/>
              </a:rPr>
              <a:t>cooking methods available</a:t>
            </a:r>
            <a:endParaRPr b="0" lang="fr-FR" sz="1800" spc="-1" strike="noStrike">
              <a:solidFill>
                <a:srgbClr val="000000"/>
              </a:solidFill>
              <a:latin typeface="Arial"/>
            </a:endParaRPr>
          </a:p>
        </p:txBody>
      </p:sp>
      <p:sp>
        <p:nvSpPr>
          <p:cNvPr id="193" name="Rectangle 10"/>
          <p:cNvSpPr/>
          <p:nvPr/>
        </p:nvSpPr>
        <p:spPr>
          <a:xfrm>
            <a:off x="2088360" y="4653000"/>
            <a:ext cx="309636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en-GB" sz="1800" spc="-1" strike="noStrike">
                <a:solidFill>
                  <a:schemeClr val="dk1"/>
                </a:solidFill>
                <a:latin typeface="Calibri"/>
              </a:rPr>
              <a:t>preservation methods available</a:t>
            </a:r>
            <a:endParaRPr b="0" lang="fr-FR" sz="1800" spc="-1" strike="noStrike">
              <a:solidFill>
                <a:srgbClr val="000000"/>
              </a:solidFill>
              <a:latin typeface="Arial"/>
            </a:endParaRPr>
          </a:p>
        </p:txBody>
      </p:sp>
      <p:sp>
        <p:nvSpPr>
          <p:cNvPr id="194" name="Rectangle 11"/>
          <p:cNvSpPr/>
          <p:nvPr/>
        </p:nvSpPr>
        <p:spPr>
          <a:xfrm>
            <a:off x="2100960" y="5226120"/>
            <a:ext cx="396684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en-GB" sz="1800" spc="-1" strike="noStrike">
                <a:solidFill>
                  <a:schemeClr val="dk1"/>
                </a:solidFill>
                <a:latin typeface="Calibri"/>
              </a:rPr>
              <a:t>amount of whole food vs processed food</a:t>
            </a:r>
            <a:endParaRPr b="0" lang="fr-FR" sz="1800" spc="-1" strike="noStrike">
              <a:solidFill>
                <a:srgbClr val="000000"/>
              </a:solidFill>
              <a:latin typeface="Arial"/>
            </a:endParaRPr>
          </a:p>
        </p:txBody>
      </p:sp>
      <p:sp>
        <p:nvSpPr>
          <p:cNvPr id="195" name="Rectangle 12"/>
          <p:cNvSpPr/>
          <p:nvPr/>
        </p:nvSpPr>
        <p:spPr>
          <a:xfrm>
            <a:off x="2129040" y="5730120"/>
            <a:ext cx="194580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en-GB" sz="1800" spc="-1" strike="noStrike">
                <a:solidFill>
                  <a:schemeClr val="dk1"/>
                </a:solidFill>
                <a:latin typeface="Calibri"/>
              </a:rPr>
              <a:t>local vs global food</a:t>
            </a:r>
            <a:endParaRPr b="0" lang="fr-FR" sz="1800" spc="-1" strike="noStrike">
              <a:solidFill>
                <a:srgbClr val="000000"/>
              </a:solidFill>
              <a:latin typeface="Arial"/>
            </a:endParaRPr>
          </a:p>
        </p:txBody>
      </p:sp>
      <p:sp>
        <p:nvSpPr>
          <p:cNvPr id="196" name="Rectangle 13"/>
          <p:cNvSpPr/>
          <p:nvPr/>
        </p:nvSpPr>
        <p:spPr>
          <a:xfrm>
            <a:off x="2126160" y="6165360"/>
            <a:ext cx="172476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en-GB" sz="1800" spc="-1" strike="noStrike">
                <a:solidFill>
                  <a:schemeClr val="dk1"/>
                </a:solidFill>
                <a:latin typeface="Calibri"/>
              </a:rPr>
              <a:t>homemade food</a:t>
            </a: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28" dur="indefinite" restart="never" nodeType="tmRoot">
          <p:childTnLst>
            <p:seq>
              <p:cTn id="129" dur="indefinite" nodeType="mainSeq">
                <p:childTnLst>
                  <p:par>
                    <p:cTn id="130" fill="hold">
                      <p:stCondLst>
                        <p:cond delay="indefinite"/>
                      </p:stCondLst>
                      <p:childTnLst>
                        <p:par>
                          <p:cTn id="131" fill="hold">
                            <p:stCondLst>
                              <p:cond delay="0"/>
                            </p:stCondLst>
                            <p:childTnLst>
                              <p:par>
                                <p:cTn id="132" nodeType="clickEffect" fill="hold" presetClass="entr" presetID="1">
                                  <p:stCondLst>
                                    <p:cond delay="0"/>
                                  </p:stCondLst>
                                  <p:childTnLst>
                                    <p:set>
                                      <p:cBhvr>
                                        <p:cTn id="133" dur="1" fill="hold">
                                          <p:stCondLst>
                                            <p:cond delay="0"/>
                                          </p:stCondLst>
                                        </p:cTn>
                                        <p:tgtEl>
                                          <p:spTgt spid="188"/>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nodeType="clickEffect" fill="hold" presetClass="entr" presetID="1">
                                  <p:stCondLst>
                                    <p:cond delay="0"/>
                                  </p:stCondLst>
                                  <p:childTnLst>
                                    <p:set>
                                      <p:cBhvr>
                                        <p:cTn id="137" dur="1" fill="hold">
                                          <p:stCondLst>
                                            <p:cond delay="0"/>
                                          </p:stCondLst>
                                        </p:cTn>
                                        <p:tgtEl>
                                          <p:spTgt spid="187"/>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nodeType="clickEffect" fill="hold" presetClass="entr" presetID="1">
                                  <p:stCondLst>
                                    <p:cond delay="0"/>
                                  </p:stCondLst>
                                  <p:childTnLst>
                                    <p:set>
                                      <p:cBhvr>
                                        <p:cTn id="141" dur="1" fill="hold">
                                          <p:stCondLst>
                                            <p:cond delay="0"/>
                                          </p:stCondLst>
                                        </p:cTn>
                                        <p:tgtEl>
                                          <p:spTgt spid="189"/>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nodeType="clickEffect" fill="hold" presetClass="entr" presetID="1">
                                  <p:stCondLst>
                                    <p:cond delay="0"/>
                                  </p:stCondLst>
                                  <p:childTnLst>
                                    <p:set>
                                      <p:cBhvr>
                                        <p:cTn id="145" dur="1" fill="hold">
                                          <p:stCondLst>
                                            <p:cond delay="0"/>
                                          </p:stCondLst>
                                        </p:cTn>
                                        <p:tgtEl>
                                          <p:spTgt spid="190"/>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nodeType="clickEffect" fill="hold" presetClass="entr" presetID="1">
                                  <p:stCondLst>
                                    <p:cond delay="0"/>
                                  </p:stCondLst>
                                  <p:childTnLst>
                                    <p:set>
                                      <p:cBhvr>
                                        <p:cTn id="149" dur="1" fill="hold">
                                          <p:stCondLst>
                                            <p:cond delay="0"/>
                                          </p:stCondLst>
                                        </p:cTn>
                                        <p:tgtEl>
                                          <p:spTgt spid="191"/>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nodeType="clickEffect" fill="hold" presetClass="entr" presetID="1">
                                  <p:stCondLst>
                                    <p:cond delay="0"/>
                                  </p:stCondLst>
                                  <p:childTnLst>
                                    <p:set>
                                      <p:cBhvr>
                                        <p:cTn id="153" dur="1" fill="hold">
                                          <p:stCondLst>
                                            <p:cond delay="0"/>
                                          </p:stCondLst>
                                        </p:cTn>
                                        <p:tgtEl>
                                          <p:spTgt spid="192"/>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nodeType="clickEffect" fill="hold" presetClass="entr" presetID="1">
                                  <p:stCondLst>
                                    <p:cond delay="0"/>
                                  </p:stCondLst>
                                  <p:childTnLst>
                                    <p:set>
                                      <p:cBhvr>
                                        <p:cTn id="157" dur="1" fill="hold">
                                          <p:stCondLst>
                                            <p:cond delay="0"/>
                                          </p:stCondLst>
                                        </p:cTn>
                                        <p:tgtEl>
                                          <p:spTgt spid="193"/>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nodeType="clickEffect" fill="hold" presetClass="entr" presetID="1">
                                  <p:stCondLst>
                                    <p:cond delay="0"/>
                                  </p:stCondLst>
                                  <p:childTnLst>
                                    <p:set>
                                      <p:cBhvr>
                                        <p:cTn id="161" dur="1" fill="hold">
                                          <p:stCondLst>
                                            <p:cond delay="0"/>
                                          </p:stCondLst>
                                        </p:cTn>
                                        <p:tgtEl>
                                          <p:spTgt spid="194"/>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nodeType="clickEffect" fill="hold" presetClass="entr" presetID="1">
                                  <p:stCondLst>
                                    <p:cond delay="0"/>
                                  </p:stCondLst>
                                  <p:childTnLst>
                                    <p:set>
                                      <p:cBhvr>
                                        <p:cTn id="165" dur="1" fill="hold">
                                          <p:stCondLst>
                                            <p:cond delay="0"/>
                                          </p:stCondLst>
                                        </p:cTn>
                                        <p:tgtEl>
                                          <p:spTgt spid="195"/>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nodeType="clickEffect" fill="hold" presetClass="entr" presetID="1">
                                  <p:stCondLst>
                                    <p:cond delay="0"/>
                                  </p:stCondLst>
                                  <p:childTnLst>
                                    <p:set>
                                      <p:cBhvr>
                                        <p:cTn id="169"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Rectangle 1"/>
          <p:cNvSpPr/>
          <p:nvPr/>
        </p:nvSpPr>
        <p:spPr>
          <a:xfrm>
            <a:off x="683640" y="620640"/>
            <a:ext cx="792036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n-GB" sz="1800" spc="-1" strike="noStrike">
                <a:solidFill>
                  <a:schemeClr val="dk1"/>
                </a:solidFill>
                <a:latin typeface="Calibri"/>
              </a:rPr>
              <a:t>ACTIVITY 2: How does our Food system impact the Environment?</a:t>
            </a:r>
            <a:endParaRPr b="0" lang="fr-FR" sz="1800" spc="-1" strike="noStrike">
              <a:solidFill>
                <a:srgbClr val="000000"/>
              </a:solidFill>
              <a:latin typeface="Arial"/>
            </a:endParaRPr>
          </a:p>
        </p:txBody>
      </p:sp>
      <p:sp>
        <p:nvSpPr>
          <p:cNvPr id="198" name="Rectangle 2"/>
          <p:cNvSpPr/>
          <p:nvPr/>
        </p:nvSpPr>
        <p:spPr>
          <a:xfrm>
            <a:off x="683640" y="1412640"/>
            <a:ext cx="8136720" cy="6382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1800" spc="-1" strike="noStrike">
                <a:solidFill>
                  <a:schemeClr val="dk1"/>
                </a:solidFill>
                <a:latin typeface="Calibri"/>
              </a:rPr>
              <a:t>Many foods have a long and complicated journey before they make it to our plates which can affect the earth and the environment in many ways.</a:t>
            </a:r>
            <a:endParaRPr b="0" lang="fr-FR" sz="1800" spc="-1" strike="noStrike">
              <a:solidFill>
                <a:srgbClr val="000000"/>
              </a:solidFill>
              <a:latin typeface="Arial"/>
            </a:endParaRPr>
          </a:p>
        </p:txBody>
      </p:sp>
      <p:sp>
        <p:nvSpPr>
          <p:cNvPr id="199" name="Rectangle 3"/>
          <p:cNvSpPr/>
          <p:nvPr/>
        </p:nvSpPr>
        <p:spPr>
          <a:xfrm>
            <a:off x="2214720" y="2565000"/>
            <a:ext cx="342864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en-GB" sz="1800" spc="-1" strike="noStrike">
                <a:solidFill>
                  <a:schemeClr val="dk1"/>
                </a:solidFill>
                <a:latin typeface="Calibri"/>
              </a:rPr>
              <a:t>Where does your food come from?</a:t>
            </a:r>
            <a:endParaRPr b="0" lang="fr-FR" sz="1800" spc="-1" strike="noStrike">
              <a:solidFill>
                <a:srgbClr val="000000"/>
              </a:solidFill>
              <a:latin typeface="Arial"/>
            </a:endParaRPr>
          </a:p>
        </p:txBody>
      </p:sp>
      <p:sp>
        <p:nvSpPr>
          <p:cNvPr id="200" name="Rectangle 4"/>
          <p:cNvSpPr/>
          <p:nvPr/>
        </p:nvSpPr>
        <p:spPr>
          <a:xfrm>
            <a:off x="2221200" y="3213000"/>
            <a:ext cx="631800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1800" spc="-1" strike="noStrike">
                <a:solidFill>
                  <a:schemeClr val="dk1"/>
                </a:solidFill>
                <a:latin typeface="Calibri"/>
              </a:rPr>
              <a:t>How does it get to you? (process /travel / packaging?)</a:t>
            </a:r>
            <a:endParaRPr b="0" lang="fr-FR" sz="1800" spc="-1" strike="noStrike">
              <a:solidFill>
                <a:srgbClr val="000000"/>
              </a:solidFill>
              <a:latin typeface="Arial"/>
            </a:endParaRPr>
          </a:p>
        </p:txBody>
      </p:sp>
      <p:sp>
        <p:nvSpPr>
          <p:cNvPr id="201" name="Rectangle 5"/>
          <p:cNvSpPr/>
          <p:nvPr/>
        </p:nvSpPr>
        <p:spPr>
          <a:xfrm>
            <a:off x="2311200" y="3861000"/>
            <a:ext cx="430488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en-GB" sz="1800" spc="-1" strike="noStrike">
                <a:solidFill>
                  <a:schemeClr val="dk1"/>
                </a:solidFill>
                <a:latin typeface="Calibri"/>
              </a:rPr>
              <a:t>What happens to the food that is not eaten?</a:t>
            </a: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Rectangle 3"/>
          <p:cNvSpPr/>
          <p:nvPr/>
        </p:nvSpPr>
        <p:spPr>
          <a:xfrm>
            <a:off x="467640" y="476640"/>
            <a:ext cx="7992360" cy="5774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n-GB" sz="3200" spc="-1" strike="noStrike">
                <a:solidFill>
                  <a:schemeClr val="dk1"/>
                </a:solidFill>
                <a:latin typeface="Calibri"/>
              </a:rPr>
              <a:t>INTRODUCTION: A few questions to start</a:t>
            </a:r>
            <a:endParaRPr b="0" lang="fr-FR" sz="3200" spc="-1" strike="noStrike">
              <a:solidFill>
                <a:srgbClr val="000000"/>
              </a:solidFill>
              <a:latin typeface="Arial"/>
            </a:endParaRPr>
          </a:p>
        </p:txBody>
      </p:sp>
      <p:sp>
        <p:nvSpPr>
          <p:cNvPr id="136" name="Rectangle 4"/>
          <p:cNvSpPr/>
          <p:nvPr/>
        </p:nvSpPr>
        <p:spPr>
          <a:xfrm>
            <a:off x="847440" y="1556640"/>
            <a:ext cx="3350880" cy="51660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en-GB" sz="2800" spc="-1" strike="noStrike">
                <a:solidFill>
                  <a:schemeClr val="dk1"/>
                </a:solidFill>
                <a:latin typeface="Calibri"/>
              </a:rPr>
              <a:t>Why do you eat food?</a:t>
            </a:r>
            <a:endParaRPr b="0" lang="fr-FR" sz="2800" spc="-1" strike="noStrike">
              <a:solidFill>
                <a:srgbClr val="000000"/>
              </a:solidFill>
              <a:latin typeface="Arial"/>
            </a:endParaRPr>
          </a:p>
        </p:txBody>
      </p:sp>
      <p:sp>
        <p:nvSpPr>
          <p:cNvPr id="137" name="Rectangle 5"/>
          <p:cNvSpPr/>
          <p:nvPr/>
        </p:nvSpPr>
        <p:spPr>
          <a:xfrm>
            <a:off x="827640" y="2709000"/>
            <a:ext cx="756036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2800" spc="-1" strike="noStrike">
                <a:solidFill>
                  <a:schemeClr val="dk1"/>
                </a:solidFill>
                <a:latin typeface="Calibri"/>
              </a:rPr>
              <a:t>Who is involved in preparing food at your home?</a:t>
            </a:r>
            <a:endParaRPr b="0" lang="fr-FR" sz="2800" spc="-1" strike="noStrike">
              <a:solidFill>
                <a:srgbClr val="000000"/>
              </a:solidFill>
              <a:latin typeface="Arial"/>
            </a:endParaRPr>
          </a:p>
        </p:txBody>
      </p:sp>
      <p:sp>
        <p:nvSpPr>
          <p:cNvPr id="138" name="Rectangle 6"/>
          <p:cNvSpPr/>
          <p:nvPr/>
        </p:nvSpPr>
        <p:spPr>
          <a:xfrm>
            <a:off x="827640" y="3861000"/>
            <a:ext cx="763236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GB" sz="2800" spc="-1" strike="noStrike">
                <a:solidFill>
                  <a:schemeClr val="dk1"/>
                </a:solidFill>
                <a:latin typeface="Calibri"/>
              </a:rPr>
              <a:t>Do you participate in the kitchen around meal times? What do you do?</a:t>
            </a:r>
            <a:endParaRPr b="0" lang="fr-FR" sz="2800" spc="-1" strike="noStrike">
              <a:solidFill>
                <a:srgbClr val="000000"/>
              </a:solidFill>
              <a:latin typeface="Arial"/>
            </a:endParaRPr>
          </a:p>
        </p:txBody>
      </p:sp>
      <p:sp>
        <p:nvSpPr>
          <p:cNvPr id="139" name="Rectangle 7"/>
          <p:cNvSpPr/>
          <p:nvPr/>
        </p:nvSpPr>
        <p:spPr>
          <a:xfrm>
            <a:off x="870120" y="5445360"/>
            <a:ext cx="7266240" cy="57744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en-GB" sz="3200" spc="-1" strike="noStrike">
                <a:solidFill>
                  <a:schemeClr val="dk1"/>
                </a:solidFill>
                <a:latin typeface="Calibri"/>
              </a:rPr>
              <a:t>Who decides what to buy and what to eat?</a:t>
            </a:r>
            <a:endParaRPr b="0" lang="fr-F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Rectangle 1"/>
          <p:cNvSpPr/>
          <p:nvPr/>
        </p:nvSpPr>
        <p:spPr>
          <a:xfrm>
            <a:off x="520200" y="188640"/>
            <a:ext cx="7920360" cy="1004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n-GB" sz="2000" spc="-1" strike="noStrike">
                <a:solidFill>
                  <a:schemeClr val="dk1"/>
                </a:solidFill>
                <a:latin typeface="Calibri"/>
              </a:rPr>
              <a:t>ACTIVITY 1:</a:t>
            </a:r>
            <a:endParaRPr b="0" lang="fr-FR" sz="2000" spc="-1" strike="noStrike">
              <a:solidFill>
                <a:srgbClr val="000000"/>
              </a:solidFill>
              <a:latin typeface="Arial"/>
            </a:endParaRPr>
          </a:p>
          <a:p>
            <a:pPr defTabSz="914400">
              <a:lnSpc>
                <a:spcPct val="100000"/>
              </a:lnSpc>
            </a:pPr>
            <a:r>
              <a:rPr b="1" lang="en-GB" sz="2000" spc="-1" strike="noStrike">
                <a:solidFill>
                  <a:schemeClr val="dk1"/>
                </a:solidFill>
                <a:latin typeface="Calibri"/>
              </a:rPr>
              <a:t> “</a:t>
            </a:r>
            <a:r>
              <a:rPr b="1" lang="en-GB" sz="2000" spc="-1" strike="noStrike">
                <a:solidFill>
                  <a:schemeClr val="dk1"/>
                </a:solidFill>
                <a:latin typeface="Calibri"/>
              </a:rPr>
              <a:t>Hungry Planet: What the World Eats” </a:t>
            </a:r>
            <a:br>
              <a:rPr sz="2000"/>
            </a:br>
            <a:r>
              <a:rPr b="1" lang="en-GB" sz="2000" spc="-1" strike="noStrike">
                <a:solidFill>
                  <a:schemeClr val="dk1"/>
                </a:solidFill>
                <a:latin typeface="Calibri"/>
              </a:rPr>
              <a:t>                   by Peter Menzel and Faith d’Aluisio</a:t>
            </a:r>
            <a:endParaRPr b="0" lang="fr-FR" sz="2000" spc="-1" strike="noStrike">
              <a:solidFill>
                <a:srgbClr val="000000"/>
              </a:solidFill>
              <a:latin typeface="Arial"/>
            </a:endParaRPr>
          </a:p>
        </p:txBody>
      </p:sp>
      <p:sp>
        <p:nvSpPr>
          <p:cNvPr id="141" name="Rectangle 3"/>
          <p:cNvSpPr/>
          <p:nvPr/>
        </p:nvSpPr>
        <p:spPr>
          <a:xfrm>
            <a:off x="571680" y="6309360"/>
            <a:ext cx="835272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fr-FR" sz="1800" spc="-1" strike="noStrike" u="sng">
                <a:solidFill>
                  <a:schemeClr val="dk1"/>
                </a:solidFill>
                <a:uFillTx/>
                <a:latin typeface="Calibri"/>
                <a:hlinkClick r:id="rId1"/>
              </a:rPr>
              <a:t>https://</a:t>
            </a:r>
            <a:r>
              <a:rPr b="0" lang="fr-FR" sz="1800" spc="-1" strike="noStrike" u="sng">
                <a:solidFill>
                  <a:schemeClr val="dk1"/>
                </a:solidFill>
                <a:uFillTx/>
                <a:latin typeface="Calibri"/>
                <a:hlinkClick r:id="rId2"/>
              </a:rPr>
              <a:t>www.menzelphoto.com/portfolio/G0000s3jj73.5TSs/I0000b87TAkdAsk8</a:t>
            </a:r>
            <a:r>
              <a:rPr b="0" lang="fr-FR" sz="1800" spc="-1" strike="noStrike">
                <a:solidFill>
                  <a:schemeClr val="dk1"/>
                </a:solidFill>
                <a:latin typeface="Calibri"/>
              </a:rPr>
              <a:t> </a:t>
            </a:r>
            <a:endParaRPr b="0" lang="fr-FR" sz="1800" spc="-1" strike="noStrike">
              <a:solidFill>
                <a:srgbClr val="000000"/>
              </a:solidFill>
              <a:latin typeface="Arial"/>
            </a:endParaRPr>
          </a:p>
        </p:txBody>
      </p:sp>
      <p:pic>
        <p:nvPicPr>
          <p:cNvPr id="142" name="Picture 2" descr="HP Book PDF copy2 Special to DG copy 149.jpg"/>
          <p:cNvPicPr/>
          <p:nvPr/>
        </p:nvPicPr>
        <p:blipFill>
          <a:blip r:embed="rId3"/>
          <a:stretch/>
        </p:blipFill>
        <p:spPr>
          <a:xfrm>
            <a:off x="1022400" y="1204560"/>
            <a:ext cx="7143480" cy="49622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3" name="Picture 3" descr="Menzel"/>
          <p:cNvPicPr/>
          <p:nvPr/>
        </p:nvPicPr>
        <p:blipFill>
          <a:blip r:embed="rId1"/>
          <a:stretch/>
        </p:blipFill>
        <p:spPr>
          <a:xfrm>
            <a:off x="2516040" y="343080"/>
            <a:ext cx="4111200" cy="6171840"/>
          </a:xfrm>
          <a:prstGeom prst="rect">
            <a:avLst/>
          </a:prstGeom>
          <a:ln w="0">
            <a:noFill/>
          </a:ln>
        </p:spPr>
      </p:pic>
      <p:sp>
        <p:nvSpPr>
          <p:cNvPr id="144" name="Rectangle 5"/>
          <p:cNvSpPr/>
          <p:nvPr/>
        </p:nvSpPr>
        <p:spPr>
          <a:xfrm>
            <a:off x="6858000" y="1447920"/>
            <a:ext cx="1358640" cy="2283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i="1" lang="en-US" sz="1600" spc="-1" strike="noStrike">
                <a:solidFill>
                  <a:schemeClr val="dk2"/>
                </a:solidFill>
                <a:latin typeface="Sylfaen"/>
              </a:rPr>
              <a:t>Hungry Planet</a:t>
            </a:r>
            <a:r>
              <a:rPr b="0" lang="en-US" sz="1600" spc="-1" strike="noStrike">
                <a:solidFill>
                  <a:schemeClr val="dk2"/>
                </a:solidFill>
                <a:latin typeface="Sylfaen"/>
              </a:rPr>
              <a:t> photographer Peter Menzel with author and food stylist Faith D’Aluisio in Yazd, Iran</a:t>
            </a:r>
            <a:endParaRPr b="0" lang="fr-FR"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5" name="Picture 2" descr="HP Book PDF copy2 Special to DG copy 152.jpg"/>
          <p:cNvPicPr/>
          <p:nvPr/>
        </p:nvPicPr>
        <p:blipFill>
          <a:blip r:embed="rId1"/>
          <a:stretch/>
        </p:blipFill>
        <p:spPr>
          <a:xfrm>
            <a:off x="85680" y="1700640"/>
            <a:ext cx="9057960" cy="339948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Rectangle 1"/>
          <p:cNvSpPr/>
          <p:nvPr/>
        </p:nvSpPr>
        <p:spPr>
          <a:xfrm>
            <a:off x="323640" y="404640"/>
            <a:ext cx="8532720" cy="516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n-GB" sz="2800" spc="-1" strike="noStrike">
                <a:solidFill>
                  <a:schemeClr val="dk1"/>
                </a:solidFill>
                <a:latin typeface="Calibri"/>
              </a:rPr>
              <a:t>What does a family eat in one week around the world?</a:t>
            </a:r>
            <a:endParaRPr b="0" lang="fr-FR" sz="2800" spc="-1" strike="noStrike">
              <a:solidFill>
                <a:srgbClr val="000000"/>
              </a:solidFill>
              <a:latin typeface="Arial"/>
            </a:endParaRPr>
          </a:p>
        </p:txBody>
      </p:sp>
      <p:sp>
        <p:nvSpPr>
          <p:cNvPr id="147" name="Rectangle 2"/>
          <p:cNvSpPr/>
          <p:nvPr/>
        </p:nvSpPr>
        <p:spPr>
          <a:xfrm>
            <a:off x="3648960" y="1196640"/>
            <a:ext cx="2125800" cy="516600"/>
          </a:xfrm>
          <a:prstGeom prst="rect">
            <a:avLst/>
          </a:prstGeom>
          <a:gradFill rotWithShape="0">
            <a:gsLst>
              <a:gs pos="0">
                <a:srgbClr val="d9fda6"/>
              </a:gs>
              <a:gs pos="35000">
                <a:srgbClr val="e3fbc2"/>
              </a:gs>
              <a:gs pos="100000">
                <a:srgbClr val="f4ffe6"/>
              </a:gs>
            </a:gsLst>
            <a:lin ang="16200000"/>
          </a:gradFill>
          <a:ln>
            <a:solidFill>
              <a:srgbClr val="98b855"/>
            </a:solidFill>
            <a:round/>
          </a:ln>
          <a:effectLst>
            <a:outerShdw blurRad="3996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wrap="none" lIns="90000" rIns="90000" tIns="45000" bIns="45000" anchor="t">
            <a:spAutoFit/>
          </a:bodyPr>
          <a:p>
            <a:pPr defTabSz="914400">
              <a:lnSpc>
                <a:spcPct val="100000"/>
              </a:lnSpc>
            </a:pPr>
            <a:r>
              <a:rPr b="1" lang="en-GB" sz="2800" spc="-1" strike="noStrike">
                <a:solidFill>
                  <a:schemeClr val="dk1"/>
                </a:solidFill>
                <a:latin typeface="Calibri"/>
              </a:rPr>
              <a:t>Observations</a:t>
            </a:r>
            <a:endParaRPr b="0" lang="fr-FR" sz="2800" spc="-1" strike="noStrike">
              <a:solidFill>
                <a:srgbClr val="000000"/>
              </a:solidFill>
              <a:latin typeface="Arial"/>
            </a:endParaRPr>
          </a:p>
        </p:txBody>
      </p:sp>
      <p:sp>
        <p:nvSpPr>
          <p:cNvPr id="148" name="Rectangle 3"/>
          <p:cNvSpPr/>
          <p:nvPr/>
        </p:nvSpPr>
        <p:spPr>
          <a:xfrm>
            <a:off x="3060000" y="2133000"/>
            <a:ext cx="4571640" cy="4478760"/>
          </a:xfrm>
          <a:prstGeom prst="rect">
            <a:avLst/>
          </a:prstGeom>
          <a:noFill/>
          <a:ln w="0">
            <a:noFill/>
          </a:ln>
        </p:spPr>
        <p:style>
          <a:lnRef idx="0"/>
          <a:fillRef idx="0"/>
          <a:effectRef idx="0"/>
          <a:fontRef idx="minor"/>
        </p:style>
        <p:txBody>
          <a:bodyPr lIns="90000" rIns="90000" tIns="45000" bIns="45000" anchor="t">
            <a:spAutoFit/>
          </a:bodyPr>
          <a:p>
            <a:pPr defTabSz="914400">
              <a:lnSpc>
                <a:spcPct val="150000"/>
              </a:lnSpc>
            </a:pPr>
            <a:r>
              <a:rPr b="0" lang="en-GB" sz="1800" spc="-1" strike="noStrike">
                <a:solidFill>
                  <a:schemeClr val="dk1"/>
                </a:solidFill>
                <a:latin typeface="Calibri"/>
              </a:rPr>
              <a:t>the amount of food</a:t>
            </a:r>
            <a:br>
              <a:rPr sz="1800"/>
            </a:br>
            <a:r>
              <a:rPr b="0" lang="en-GB" sz="1800" spc="-1" strike="noStrike">
                <a:solidFill>
                  <a:schemeClr val="dk1"/>
                </a:solidFill>
                <a:latin typeface="Calibri"/>
              </a:rPr>
              <a:t>the amount of packaging on foods</a:t>
            </a:r>
            <a:br>
              <a:rPr sz="1800"/>
            </a:br>
            <a:r>
              <a:rPr b="0" lang="en-GB" sz="1800" spc="-1" strike="noStrike">
                <a:solidFill>
                  <a:schemeClr val="dk1"/>
                </a:solidFill>
                <a:latin typeface="Calibri"/>
              </a:rPr>
              <a:t>the amount of whole/raw food vs processed foods</a:t>
            </a:r>
            <a:br>
              <a:rPr sz="1800"/>
            </a:br>
            <a:r>
              <a:rPr b="0" lang="en-GB" sz="1800" spc="-1" strike="noStrike">
                <a:solidFill>
                  <a:schemeClr val="dk1"/>
                </a:solidFill>
                <a:latin typeface="Calibri"/>
              </a:rPr>
              <a:t>the variety of foods</a:t>
            </a:r>
            <a:br>
              <a:rPr sz="1800"/>
            </a:br>
            <a:r>
              <a:rPr b="0" lang="en-GB" sz="1800" spc="-1" strike="noStrike">
                <a:solidFill>
                  <a:schemeClr val="dk1"/>
                </a:solidFill>
                <a:latin typeface="Calibri"/>
              </a:rPr>
              <a:t>the amount of people in the photo who have to share the food</a:t>
            </a:r>
            <a:br>
              <a:rPr sz="1800"/>
            </a:br>
            <a:r>
              <a:rPr b="0" lang="en-GB" sz="1800" spc="-1" strike="noStrike">
                <a:solidFill>
                  <a:schemeClr val="dk1"/>
                </a:solidFill>
                <a:latin typeface="Calibri"/>
              </a:rPr>
              <a:t>the amount of global foods</a:t>
            </a:r>
            <a:br>
              <a:rPr sz="1800"/>
            </a:br>
            <a:r>
              <a:rPr b="0" lang="en-GB" sz="1800" spc="-1" strike="noStrike">
                <a:solidFill>
                  <a:schemeClr val="dk1"/>
                </a:solidFill>
                <a:latin typeface="Calibri"/>
              </a:rPr>
              <a:t>the amount of local foods</a:t>
            </a:r>
            <a:br>
              <a:rPr sz="1800"/>
            </a:br>
            <a:r>
              <a:rPr b="0" lang="en-GB" sz="1800" spc="-1" strike="noStrike">
                <a:solidFill>
                  <a:schemeClr val="dk1"/>
                </a:solidFill>
                <a:latin typeface="Calibri"/>
              </a:rPr>
              <a:t>the amount of food from each food group</a:t>
            </a:r>
            <a:br>
              <a:rPr sz="1800"/>
            </a:br>
            <a:endParaRPr b="0" lang="fr-FR" sz="1800" spc="-1" strike="noStrike">
              <a:solidFill>
                <a:srgbClr val="000000"/>
              </a:solidFill>
              <a:latin typeface="Arial"/>
            </a:endParaRPr>
          </a:p>
        </p:txBody>
      </p:sp>
      <p:sp>
        <p:nvSpPr>
          <p:cNvPr id="149" name="Rectangle 4"/>
          <p:cNvSpPr/>
          <p:nvPr/>
        </p:nvSpPr>
        <p:spPr>
          <a:xfrm>
            <a:off x="251640" y="3645000"/>
            <a:ext cx="2592000" cy="6994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n-GB" sz="2000" spc="-1" strike="noStrike">
                <a:solidFill>
                  <a:schemeClr val="dk1"/>
                </a:solidFill>
                <a:latin typeface="Calibri"/>
              </a:rPr>
              <a:t>What can we observe?</a:t>
            </a:r>
            <a:br>
              <a:rPr sz="2000"/>
            </a:br>
            <a:endParaRPr b="0" lang="fr-FR"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50" name="Tableau 1"/>
          <p:cNvGraphicFramePr/>
          <p:nvPr/>
        </p:nvGraphicFramePr>
        <p:xfrm>
          <a:off x="467640" y="116640"/>
          <a:ext cx="8424720" cy="6696360"/>
        </p:xfrm>
        <a:graphic>
          <a:graphicData uri="http://schemas.openxmlformats.org/drawingml/2006/table">
            <a:tbl>
              <a:tblPr/>
              <a:tblGrid>
                <a:gridCol w="1203120"/>
                <a:gridCol w="1203120"/>
                <a:gridCol w="1203120"/>
                <a:gridCol w="1203480"/>
                <a:gridCol w="1203480"/>
                <a:gridCol w="1203480"/>
                <a:gridCol w="1203480"/>
              </a:tblGrid>
              <a:tr h="177840">
                <a:tc>
                  <a:txBody>
                    <a:bodyPr lIns="44640" rIns="44640" tIns="0" bIns="0" anchor="t">
                      <a:noAutofit/>
                    </a:bodyPr>
                    <a:p>
                      <a:pPr defTabSz="914400">
                        <a:lnSpc>
                          <a:spcPct val="115000"/>
                        </a:lnSpc>
                      </a:pPr>
                      <a:r>
                        <a:rPr b="1" lang="fr-FR" sz="1100" spc="-1" strike="noStrike">
                          <a:solidFill>
                            <a:schemeClr val="dk1"/>
                          </a:solidFill>
                          <a:latin typeface="Calibri"/>
                          <a:ea typeface="Calibri"/>
                        </a:rPr>
                        <a:t>Countries</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1" lang="fr-FR" sz="1100" spc="-1" strike="noStrike">
                          <a:solidFill>
                            <a:schemeClr val="dk1"/>
                          </a:solidFill>
                          <a:latin typeface="Calibri"/>
                          <a:ea typeface="Calibri"/>
                        </a:rPr>
                        <a:t>Guatemala</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1" lang="fr-FR" sz="1100" spc="-1" strike="noStrike">
                          <a:solidFill>
                            <a:schemeClr val="dk1"/>
                          </a:solidFill>
                          <a:latin typeface="Calibri"/>
                          <a:ea typeface="Calibri"/>
                        </a:rPr>
                        <a:t>Bhutan</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1" lang="fr-FR" sz="1100" spc="-1" strike="noStrike">
                          <a:solidFill>
                            <a:schemeClr val="dk1"/>
                          </a:solidFill>
                          <a:latin typeface="Calibri"/>
                          <a:ea typeface="Calibri"/>
                        </a:rPr>
                        <a:t>USA</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1" lang="fr-FR" sz="1100" spc="-1" strike="noStrike">
                          <a:solidFill>
                            <a:schemeClr val="dk1"/>
                          </a:solidFill>
                          <a:latin typeface="Calibri"/>
                          <a:ea typeface="Calibri"/>
                        </a:rPr>
                        <a:t>Japan</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1" lang="fr-FR" sz="1100" spc="-1" strike="noStrike">
                          <a:solidFill>
                            <a:schemeClr val="dk1"/>
                          </a:solidFill>
                          <a:latin typeface="Calibri"/>
                          <a:ea typeface="Calibri"/>
                        </a:rPr>
                        <a:t>France</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1" lang="fr-FR" sz="1100" spc="-1" strike="noStrike">
                          <a:solidFill>
                            <a:schemeClr val="dk1"/>
                          </a:solidFill>
                          <a:latin typeface="Calibri"/>
                          <a:ea typeface="Calibri"/>
                        </a:rPr>
                        <a:t>Chad</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366840">
                <a:tc>
                  <a:txBody>
                    <a:bodyPr lIns="44640" rIns="44640" tIns="0" bIns="0" anchor="t">
                      <a:noAutofit/>
                    </a:bodyPr>
                    <a:p>
                      <a:pPr defTabSz="914400">
                        <a:lnSpc>
                          <a:spcPct val="115000"/>
                        </a:lnSpc>
                      </a:pPr>
                      <a:r>
                        <a:rPr b="1" lang="fr-FR" sz="1100" spc="-1" strike="noStrike">
                          <a:solidFill>
                            <a:schemeClr val="dk1"/>
                          </a:solidFill>
                          <a:latin typeface="Calibri"/>
                          <a:ea typeface="Calibri"/>
                        </a:rPr>
                        <a:t>Amount of food</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fr-FR" sz="1100" spc="-1" strike="noStrike">
                          <a:solidFill>
                            <a:schemeClr val="dk1"/>
                          </a:solidFill>
                          <a:latin typeface="Calibri"/>
                          <a:ea typeface="Calibri"/>
                        </a:rPr>
                        <a:t> </a:t>
                      </a:r>
                      <a:endParaRPr b="0" lang="fr-FR" sz="1100" spc="-1" strike="noStrike">
                        <a:solidFill>
                          <a:srgbClr val="000000"/>
                        </a:solidFill>
                        <a:latin typeface="Arial"/>
                      </a:endParaRPr>
                    </a:p>
                    <a:p>
                      <a:pPr defTabSz="914400">
                        <a:lnSpc>
                          <a:spcPct val="115000"/>
                        </a:lnSpc>
                      </a:pPr>
                      <a:r>
                        <a:rPr b="0" lang="fr-FR"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fr-FR"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fr-FR"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fr-FR"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fr-FR"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fr-FR"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366840">
                <a:tc>
                  <a:txBody>
                    <a:bodyPr lIns="44640" rIns="44640" tIns="0" bIns="0" anchor="t">
                      <a:noAutofit/>
                    </a:bodyPr>
                    <a:p>
                      <a:pPr defTabSz="914400">
                        <a:lnSpc>
                          <a:spcPct val="115000"/>
                        </a:lnSpc>
                      </a:pPr>
                      <a:r>
                        <a:rPr b="1" lang="en-GB" sz="1100" spc="-1" strike="noStrike">
                          <a:solidFill>
                            <a:schemeClr val="dk1"/>
                          </a:solidFill>
                          <a:latin typeface="Calibri"/>
                          <a:ea typeface="Calibri"/>
                        </a:rPr>
                        <a:t>Amount of packaging on food</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366840">
                <a:tc>
                  <a:txBody>
                    <a:bodyPr lIns="44640" rIns="44640" tIns="0" bIns="0" anchor="t">
                      <a:noAutofit/>
                    </a:bodyPr>
                    <a:p>
                      <a:pPr defTabSz="914400">
                        <a:lnSpc>
                          <a:spcPct val="115000"/>
                        </a:lnSpc>
                      </a:pPr>
                      <a:r>
                        <a:rPr b="1" lang="en-GB" sz="1100" spc="-1" strike="noStrike">
                          <a:solidFill>
                            <a:schemeClr val="dk1"/>
                          </a:solidFill>
                          <a:latin typeface="Calibri"/>
                          <a:ea typeface="Calibri"/>
                        </a:rPr>
                        <a:t>Amount of whole/raw food</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366840">
                <a:tc>
                  <a:txBody>
                    <a:bodyPr lIns="44640" rIns="44640" tIns="0" bIns="0" anchor="t">
                      <a:noAutofit/>
                    </a:bodyPr>
                    <a:p>
                      <a:pPr defTabSz="914400">
                        <a:lnSpc>
                          <a:spcPct val="115000"/>
                        </a:lnSpc>
                      </a:pPr>
                      <a:r>
                        <a:rPr b="1" lang="en-GB" sz="1100" spc="-1" strike="noStrike">
                          <a:solidFill>
                            <a:schemeClr val="dk1"/>
                          </a:solidFill>
                          <a:latin typeface="Calibri"/>
                          <a:ea typeface="Calibri"/>
                        </a:rPr>
                        <a:t>Amount of processed food</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366840">
                <a:tc>
                  <a:txBody>
                    <a:bodyPr lIns="44640" rIns="44640" tIns="0" bIns="0" anchor="t">
                      <a:noAutofit/>
                    </a:bodyPr>
                    <a:p>
                      <a:pPr defTabSz="914400">
                        <a:lnSpc>
                          <a:spcPct val="115000"/>
                        </a:lnSpc>
                      </a:pPr>
                      <a:r>
                        <a:rPr b="1" lang="en-GB" sz="1100" spc="-1" strike="noStrike">
                          <a:solidFill>
                            <a:schemeClr val="dk1"/>
                          </a:solidFill>
                          <a:latin typeface="Calibri"/>
                          <a:ea typeface="Calibri"/>
                        </a:rPr>
                        <a:t>Variety of foods</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366840">
                <a:tc>
                  <a:txBody>
                    <a:bodyPr lIns="44640" rIns="44640" tIns="0" bIns="0" anchor="t">
                      <a:noAutofit/>
                    </a:bodyPr>
                    <a:p>
                      <a:pPr defTabSz="914400">
                        <a:lnSpc>
                          <a:spcPct val="115000"/>
                        </a:lnSpc>
                      </a:pPr>
                      <a:r>
                        <a:rPr b="1" lang="en-GB" sz="1100" spc="-1" strike="noStrike">
                          <a:solidFill>
                            <a:schemeClr val="dk1"/>
                          </a:solidFill>
                          <a:latin typeface="Calibri"/>
                          <a:ea typeface="Calibri"/>
                        </a:rPr>
                        <a:t>Number of people sharing the food</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366840">
                <a:tc>
                  <a:txBody>
                    <a:bodyPr lIns="44640" rIns="44640" tIns="0" bIns="0" anchor="t">
                      <a:noAutofit/>
                    </a:bodyPr>
                    <a:p>
                      <a:pPr defTabSz="914400">
                        <a:lnSpc>
                          <a:spcPct val="115000"/>
                        </a:lnSpc>
                      </a:pPr>
                      <a:r>
                        <a:rPr b="1" lang="en-GB" sz="1100" spc="-1" strike="noStrike">
                          <a:solidFill>
                            <a:schemeClr val="dk1"/>
                          </a:solidFill>
                          <a:latin typeface="Calibri"/>
                          <a:ea typeface="Calibri"/>
                        </a:rPr>
                        <a:t>Amount of global foods</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366840">
                <a:tc>
                  <a:txBody>
                    <a:bodyPr lIns="44640" rIns="44640" tIns="0" bIns="0" anchor="t">
                      <a:noAutofit/>
                    </a:bodyPr>
                    <a:p>
                      <a:pPr defTabSz="914400">
                        <a:lnSpc>
                          <a:spcPct val="115000"/>
                        </a:lnSpc>
                      </a:pPr>
                      <a:r>
                        <a:rPr b="1" lang="en-GB" sz="1100" spc="-1" strike="noStrike">
                          <a:solidFill>
                            <a:schemeClr val="dk1"/>
                          </a:solidFill>
                          <a:latin typeface="Calibri"/>
                          <a:ea typeface="Calibri"/>
                        </a:rPr>
                        <a:t>Amount of local foods</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366840">
                <a:tc>
                  <a:txBody>
                    <a:bodyPr lIns="44640" rIns="44640" tIns="0" bIns="0" anchor="t">
                      <a:noAutofit/>
                    </a:bodyPr>
                    <a:p>
                      <a:pPr defTabSz="914400">
                        <a:lnSpc>
                          <a:spcPct val="115000"/>
                        </a:lnSpc>
                      </a:pPr>
                      <a:r>
                        <a:rPr b="1" lang="en-GB" sz="1100" spc="-1" strike="noStrike">
                          <a:solidFill>
                            <a:schemeClr val="dk1"/>
                          </a:solidFill>
                          <a:latin typeface="Calibri"/>
                          <a:ea typeface="Calibri"/>
                        </a:rPr>
                        <a:t>Quantity of Proteins</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366840">
                <a:tc>
                  <a:txBody>
                    <a:bodyPr lIns="44640" rIns="44640" tIns="0" bIns="0" anchor="t">
                      <a:noAutofit/>
                    </a:bodyPr>
                    <a:p>
                      <a:pPr defTabSz="914400">
                        <a:lnSpc>
                          <a:spcPct val="115000"/>
                        </a:lnSpc>
                      </a:pPr>
                      <a:r>
                        <a:rPr b="1" lang="en-GB" sz="1100" spc="-1" strike="noStrike">
                          <a:solidFill>
                            <a:schemeClr val="dk1"/>
                          </a:solidFill>
                          <a:latin typeface="Calibri"/>
                          <a:ea typeface="Calibri"/>
                        </a:rPr>
                        <a:t>Quantity of Grains (cereals)</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366840">
                <a:tc>
                  <a:txBody>
                    <a:bodyPr lIns="44640" rIns="44640" tIns="0" bIns="0" anchor="t">
                      <a:noAutofit/>
                    </a:bodyPr>
                    <a:p>
                      <a:pPr defTabSz="914400">
                        <a:lnSpc>
                          <a:spcPct val="115000"/>
                        </a:lnSpc>
                      </a:pPr>
                      <a:r>
                        <a:rPr b="1" lang="en-GB" sz="1100" spc="-1" strike="noStrike">
                          <a:solidFill>
                            <a:schemeClr val="dk1"/>
                          </a:solidFill>
                          <a:latin typeface="Calibri"/>
                          <a:ea typeface="Calibri"/>
                        </a:rPr>
                        <a:t>Quantity of Fruits and vegetables</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366840">
                <a:tc>
                  <a:txBody>
                    <a:bodyPr lIns="44640" rIns="44640" tIns="0" bIns="0" anchor="t">
                      <a:noAutofit/>
                    </a:bodyPr>
                    <a:p>
                      <a:pPr defTabSz="914400">
                        <a:lnSpc>
                          <a:spcPct val="115000"/>
                        </a:lnSpc>
                      </a:pPr>
                      <a:r>
                        <a:rPr b="1" lang="en-GB" sz="1100" spc="-1" strike="noStrike">
                          <a:solidFill>
                            <a:schemeClr val="dk1"/>
                          </a:solidFill>
                          <a:latin typeface="Calibri"/>
                          <a:ea typeface="Calibri"/>
                        </a:rPr>
                        <a:t>Quantity of Junk food</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177840">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555840">
                <a:tc>
                  <a:txBody>
                    <a:bodyPr lIns="44640" rIns="44640" tIns="0" bIns="0" anchor="t">
                      <a:noAutofit/>
                    </a:bodyPr>
                    <a:p>
                      <a:pPr defTabSz="914400">
                        <a:lnSpc>
                          <a:spcPct val="115000"/>
                        </a:lnSpc>
                      </a:pPr>
                      <a:r>
                        <a:rPr b="1" lang="en-GB" sz="1100" spc="-1" strike="noStrike">
                          <a:solidFill>
                            <a:schemeClr val="dk1"/>
                          </a:solidFill>
                          <a:latin typeface="Calibri"/>
                          <a:ea typeface="Calibri"/>
                        </a:rPr>
                        <a:t>Money spent/ week</a:t>
                      </a:r>
                      <a:endParaRPr b="0" lang="fr-FR" sz="1100" spc="-1" strike="noStrike">
                        <a:solidFill>
                          <a:srgbClr val="000000"/>
                        </a:solidFill>
                        <a:latin typeface="Arial"/>
                      </a:endParaRPr>
                    </a:p>
                    <a:p>
                      <a:pPr defTabSz="914400">
                        <a:lnSpc>
                          <a:spcPct val="115000"/>
                        </a:lnSpc>
                      </a:pPr>
                      <a:r>
                        <a:rPr b="1" lang="en-GB" sz="1100" spc="-1" strike="noStrike">
                          <a:solidFill>
                            <a:schemeClr val="dk1"/>
                          </a:solidFill>
                          <a:latin typeface="Calibri"/>
                          <a:ea typeface="Calibri"/>
                        </a:rPr>
                        <a:t>$1 = 0.96€</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USD / week</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USD / week</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USD / week</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USD / week</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USD / week</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USD / week</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744840">
                <a:tc>
                  <a:txBody>
                    <a:bodyPr lIns="44640" rIns="44640" tIns="0" bIns="0" anchor="t">
                      <a:noAutofit/>
                    </a:bodyPr>
                    <a:p>
                      <a:pPr defTabSz="914400">
                        <a:lnSpc>
                          <a:spcPct val="115000"/>
                        </a:lnSpc>
                      </a:pPr>
                      <a:r>
                        <a:rPr b="1" lang="en-GB" sz="1100" spc="-1" strike="noStrike">
                          <a:solidFill>
                            <a:schemeClr val="dk1"/>
                          </a:solidFill>
                          <a:latin typeface="Calibri"/>
                          <a:ea typeface="Calibri"/>
                        </a:rPr>
                        <a:t>Cooking methods available</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p>
                      <a:pPr defTabSz="914400">
                        <a:lnSpc>
                          <a:spcPct val="115000"/>
                        </a:lnSpc>
                      </a:pPr>
                      <a:r>
                        <a:rPr b="0" lang="en-GB" sz="1100" spc="-1" strike="noStrike">
                          <a:solidFill>
                            <a:schemeClr val="dk1"/>
                          </a:solidFill>
                          <a:latin typeface="Calibri"/>
                          <a:ea typeface="Calibri"/>
                        </a:rPr>
                        <a:t>Gas stove top/ wooden stove</a:t>
                      </a:r>
                      <a:endParaRPr b="0" lang="fr-FR" sz="1100" spc="-1" strike="noStrike">
                        <a:solidFill>
                          <a:srgbClr val="000000"/>
                        </a:solidFill>
                        <a:latin typeface="Arial"/>
                      </a:endParaRPr>
                    </a:p>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p>
                      <a:pPr defTabSz="914400">
                        <a:lnSpc>
                          <a:spcPct val="115000"/>
                        </a:lnSpc>
                      </a:pPr>
                      <a:r>
                        <a:rPr b="0" lang="en-GB" sz="1100" spc="-1" strike="noStrike">
                          <a:solidFill>
                            <a:schemeClr val="dk1"/>
                          </a:solidFill>
                          <a:latin typeface="Calibri"/>
                          <a:ea typeface="Calibri"/>
                        </a:rPr>
                        <a:t>Clay stove fuelled by wood fire</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p>
                      <a:pPr defTabSz="914400">
                        <a:lnSpc>
                          <a:spcPct val="115000"/>
                        </a:lnSpc>
                      </a:pPr>
                      <a:r>
                        <a:rPr b="0" lang="en-GB" sz="1100" spc="-1" strike="noStrike">
                          <a:solidFill>
                            <a:schemeClr val="dk1"/>
                          </a:solidFill>
                          <a:latin typeface="Calibri"/>
                          <a:ea typeface="Calibri"/>
                        </a:rPr>
                        <a:t>Electric stove, toaster oven, microwave, BBQ</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p>
                      <a:pPr defTabSz="914400">
                        <a:lnSpc>
                          <a:spcPct val="115000"/>
                        </a:lnSpc>
                      </a:pPr>
                      <a:r>
                        <a:rPr b="0" lang="en-GB" sz="1100" spc="-1" strike="noStrike">
                          <a:solidFill>
                            <a:schemeClr val="dk1"/>
                          </a:solidFill>
                          <a:latin typeface="Calibri"/>
                          <a:ea typeface="Calibri"/>
                        </a:rPr>
                        <a:t>Gas stove, rice cooker</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p>
                      <a:pPr defTabSz="914400">
                        <a:lnSpc>
                          <a:spcPct val="115000"/>
                        </a:lnSpc>
                      </a:pPr>
                      <a:r>
                        <a:rPr b="0" lang="en-GB" sz="1100" spc="-1" strike="noStrike">
                          <a:solidFill>
                            <a:schemeClr val="dk1"/>
                          </a:solidFill>
                          <a:latin typeface="Calibri"/>
                          <a:ea typeface="Calibri"/>
                        </a:rPr>
                        <a:t>Electric stove</a:t>
                      </a:r>
                      <a:endParaRPr b="0" lang="fr-FR" sz="1100" spc="-1" strike="noStrike">
                        <a:solidFill>
                          <a:srgbClr val="000000"/>
                        </a:solidFill>
                        <a:latin typeface="Arial"/>
                      </a:endParaRPr>
                    </a:p>
                    <a:p>
                      <a:pPr defTabSz="914400">
                        <a:lnSpc>
                          <a:spcPct val="115000"/>
                        </a:lnSpc>
                      </a:pPr>
                      <a:r>
                        <a:rPr b="0" lang="en-GB" sz="1100" spc="-1" strike="noStrike">
                          <a:solidFill>
                            <a:schemeClr val="dk1"/>
                          </a:solidFill>
                          <a:latin typeface="Calibri"/>
                          <a:ea typeface="Calibri"/>
                        </a:rPr>
                        <a:t>Microwave oven</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p>
                      <a:pPr defTabSz="914400">
                        <a:lnSpc>
                          <a:spcPct val="115000"/>
                        </a:lnSpc>
                      </a:pPr>
                      <a:r>
                        <a:rPr b="0" lang="en-GB" sz="1100" spc="-1" strike="noStrike">
                          <a:solidFill>
                            <a:schemeClr val="dk1"/>
                          </a:solidFill>
                          <a:latin typeface="Calibri"/>
                          <a:ea typeface="Calibri"/>
                        </a:rPr>
                        <a:t>Wood fire</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635400">
                <a:tc>
                  <a:txBody>
                    <a:bodyPr lIns="44640" rIns="44640" tIns="0" bIns="0" anchor="t">
                      <a:noAutofit/>
                    </a:bodyPr>
                    <a:p>
                      <a:pPr defTabSz="914400">
                        <a:lnSpc>
                          <a:spcPct val="115000"/>
                        </a:lnSpc>
                      </a:pPr>
                      <a:r>
                        <a:rPr b="1" lang="en-GB" sz="1100" spc="-1" strike="noStrike">
                          <a:solidFill>
                            <a:schemeClr val="dk1"/>
                          </a:solidFill>
                          <a:latin typeface="Calibri"/>
                          <a:ea typeface="Calibri"/>
                        </a:rPr>
                        <a:t>Preservation methods available</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p>
                      <a:pPr defTabSz="914400">
                        <a:lnSpc>
                          <a:spcPct val="115000"/>
                        </a:lnSpc>
                      </a:pPr>
                      <a:r>
                        <a:rPr b="0" lang="en-GB" sz="1100" spc="-1" strike="noStrike">
                          <a:solidFill>
                            <a:schemeClr val="dk1"/>
                          </a:solidFill>
                          <a:latin typeface="Calibri"/>
                          <a:ea typeface="Calibri"/>
                        </a:rPr>
                        <a:t>refrigeration </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p>
                      <a:pPr defTabSz="914400">
                        <a:lnSpc>
                          <a:spcPct val="115000"/>
                        </a:lnSpc>
                      </a:pPr>
                      <a:r>
                        <a:rPr b="0" lang="en-GB" sz="1100" spc="-1" strike="noStrike">
                          <a:solidFill>
                            <a:schemeClr val="dk1"/>
                          </a:solidFill>
                          <a:latin typeface="Calibri"/>
                          <a:ea typeface="Calibri"/>
                        </a:rPr>
                        <a:t>Natural drying</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p>
                      <a:pPr defTabSz="914400">
                        <a:lnSpc>
                          <a:spcPct val="115000"/>
                        </a:lnSpc>
                      </a:pPr>
                      <a:r>
                        <a:rPr b="0" lang="en-GB" sz="1100" spc="-1" strike="noStrike">
                          <a:solidFill>
                            <a:schemeClr val="dk1"/>
                          </a:solidFill>
                          <a:latin typeface="Calibri"/>
                          <a:ea typeface="Calibri"/>
                        </a:rPr>
                        <a:t>Fridge and freezer</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r>
                        <a:rPr b="0" lang="en-GB" sz="1100" spc="-1" strike="noStrike">
                          <a:solidFill>
                            <a:schemeClr val="dk1"/>
                          </a:solidFill>
                          <a:latin typeface="Calibri"/>
                          <a:ea typeface="Calibri"/>
                        </a:rPr>
                        <a:t>Small fridge and freezer</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p>
                      <a:pPr defTabSz="914400">
                        <a:lnSpc>
                          <a:spcPct val="115000"/>
                        </a:lnSpc>
                      </a:pPr>
                      <a:r>
                        <a:rPr b="0" lang="en-GB" sz="1100" spc="-1" strike="noStrike">
                          <a:solidFill>
                            <a:schemeClr val="dk1"/>
                          </a:solidFill>
                          <a:latin typeface="Calibri"/>
                          <a:ea typeface="Calibri"/>
                        </a:rPr>
                        <a:t>Fridge and freezer</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lIns="44640" rIns="44640" tIns="0" bIns="0" anchor="t">
                      <a:noAutofit/>
                    </a:bodyPr>
                    <a:p>
                      <a:pPr defTabSz="914400">
                        <a:lnSpc>
                          <a:spcPct val="115000"/>
                        </a:lnSpc>
                      </a:pPr>
                      <a:r>
                        <a:rPr b="0" lang="en-GB" sz="1100" spc="-1" strike="noStrike">
                          <a:solidFill>
                            <a:schemeClr val="dk1"/>
                          </a:solidFill>
                          <a:latin typeface="Calibri"/>
                          <a:ea typeface="Calibri"/>
                        </a:rPr>
                        <a:t> </a:t>
                      </a:r>
                      <a:endParaRPr b="0" lang="fr-FR" sz="1100" spc="-1" strike="noStrike">
                        <a:solidFill>
                          <a:srgbClr val="000000"/>
                        </a:solidFill>
                        <a:latin typeface="Arial"/>
                      </a:endParaRPr>
                    </a:p>
                    <a:p>
                      <a:pPr defTabSz="914400">
                        <a:lnSpc>
                          <a:spcPct val="115000"/>
                        </a:lnSpc>
                      </a:pPr>
                      <a:r>
                        <a:rPr b="0" lang="en-GB" sz="1100" spc="-1" strike="noStrike">
                          <a:solidFill>
                            <a:schemeClr val="dk1"/>
                          </a:solidFill>
                          <a:latin typeface="Calibri"/>
                          <a:ea typeface="Calibri"/>
                        </a:rPr>
                        <a:t>Natural drying</a:t>
                      </a:r>
                      <a:endParaRPr b="0" lang="fr-FR" sz="1100" spc="-1" strike="noStrike">
                        <a:solidFill>
                          <a:srgbClr val="000000"/>
                        </a:solidFill>
                        <a:latin typeface="Arial"/>
                      </a:endParaRPr>
                    </a:p>
                  </a:txBody>
                  <a:tcPr anchor="t" marL="44640" marR="446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bl>
          </a:graphicData>
        </a:graphic>
      </p:graphicFrame>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type="title"/>
          </p:nvPr>
        </p:nvSpPr>
        <p:spPr>
          <a:xfrm>
            <a:off x="685800" y="380880"/>
            <a:ext cx="7772040" cy="837720"/>
          </a:xfrm>
          <a:prstGeom prst="rect">
            <a:avLst/>
          </a:prstGeom>
          <a:noFill/>
          <a:ln w="0">
            <a:noFill/>
          </a:ln>
        </p:spPr>
        <p:txBody>
          <a:bodyPr lIns="91440" rIns="91440" tIns="45720" bIns="45720" anchor="ctr">
            <a:normAutofit fontScale="93422"/>
          </a:bodyPr>
          <a:p>
            <a:pPr indent="0" algn="ctr" defTabSz="914400">
              <a:lnSpc>
                <a:spcPct val="100000"/>
              </a:lnSpc>
              <a:buNone/>
            </a:pPr>
            <a:r>
              <a:rPr b="0" lang="en-US" sz="5400" spc="-1" strike="noStrike">
                <a:solidFill>
                  <a:schemeClr val="dk1"/>
                </a:solidFill>
                <a:latin typeface="Sylfaen"/>
              </a:rPr>
              <a:t>Guatemala</a:t>
            </a:r>
            <a:endParaRPr b="0" lang="fr-FR" sz="5400" spc="-1" strike="noStrike">
              <a:solidFill>
                <a:schemeClr val="dk1"/>
              </a:solidFill>
              <a:latin typeface="Calibri"/>
            </a:endParaRPr>
          </a:p>
        </p:txBody>
      </p:sp>
      <p:sp>
        <p:nvSpPr>
          <p:cNvPr id="152" name="PlaceHolder 2"/>
          <p:cNvSpPr>
            <a:spLocks noGrp="1"/>
          </p:cNvSpPr>
          <p:nvPr>
            <p:ph/>
          </p:nvPr>
        </p:nvSpPr>
        <p:spPr>
          <a:xfrm>
            <a:off x="685800" y="5105520"/>
            <a:ext cx="7848360" cy="1599840"/>
          </a:xfrm>
          <a:prstGeom prst="rect">
            <a:avLst/>
          </a:prstGeom>
          <a:noFill/>
          <a:ln w="0">
            <a:noFill/>
          </a:ln>
        </p:spPr>
        <p:txBody>
          <a:bodyPr lIns="91440" rIns="91440" tIns="45720" bIns="45720" anchor="t">
            <a:noAutofit/>
          </a:bodyPr>
          <a:p>
            <a:pPr marL="343080" indent="-343080" defTabSz="914400">
              <a:lnSpc>
                <a:spcPct val="90000"/>
              </a:lnSpc>
              <a:spcBef>
                <a:spcPts val="561"/>
              </a:spcBef>
              <a:buClr>
                <a:srgbClr val="000000"/>
              </a:buClr>
              <a:buFont typeface="Arial"/>
              <a:buChar char="•"/>
            </a:pPr>
            <a:r>
              <a:rPr b="0" lang="en-US" sz="2800" spc="-1" strike="noStrike">
                <a:solidFill>
                  <a:schemeClr val="dk1"/>
                </a:solidFill>
                <a:latin typeface="Sylfaen"/>
              </a:rPr>
              <a:t>Large indigenous population</a:t>
            </a:r>
            <a:endParaRPr b="0" lang="fr-FR" sz="2800" spc="-1" strike="noStrike">
              <a:solidFill>
                <a:schemeClr val="dk1"/>
              </a:solidFill>
              <a:latin typeface="Calibri"/>
            </a:endParaRPr>
          </a:p>
          <a:p>
            <a:pPr marL="343080" indent="-343080" defTabSz="914400">
              <a:lnSpc>
                <a:spcPct val="90000"/>
              </a:lnSpc>
              <a:spcBef>
                <a:spcPts val="561"/>
              </a:spcBef>
              <a:buClr>
                <a:srgbClr val="000000"/>
              </a:buClr>
              <a:buFont typeface="Arial"/>
              <a:buChar char="•"/>
            </a:pPr>
            <a:r>
              <a:rPr b="0" lang="en-US" sz="2800" spc="-1" strike="noStrike">
                <a:solidFill>
                  <a:schemeClr val="dk1"/>
                </a:solidFill>
                <a:latin typeface="Sylfaen"/>
              </a:rPr>
              <a:t>Mostly Catholic, some Protestant</a:t>
            </a:r>
            <a:endParaRPr b="0" lang="fr-FR" sz="2800" spc="-1" strike="noStrike">
              <a:solidFill>
                <a:schemeClr val="dk1"/>
              </a:solidFill>
              <a:latin typeface="Calibri"/>
            </a:endParaRPr>
          </a:p>
          <a:p>
            <a:pPr marL="343080" indent="-343080" defTabSz="914400">
              <a:lnSpc>
                <a:spcPct val="90000"/>
              </a:lnSpc>
              <a:spcBef>
                <a:spcPts val="561"/>
              </a:spcBef>
              <a:buClr>
                <a:srgbClr val="000000"/>
              </a:buClr>
              <a:buFont typeface="Arial"/>
              <a:buChar char="•"/>
            </a:pPr>
            <a:r>
              <a:rPr b="0" lang="en-US" sz="2800" spc="-1" strike="noStrike">
                <a:solidFill>
                  <a:schemeClr val="dk1"/>
                </a:solidFill>
                <a:latin typeface="Sylfaen"/>
              </a:rPr>
              <a:t>All Saints Day festival</a:t>
            </a:r>
            <a:endParaRPr b="0" lang="fr-FR" sz="2800" spc="-1" strike="noStrike">
              <a:solidFill>
                <a:schemeClr val="dk1"/>
              </a:solidFill>
              <a:latin typeface="Calibri"/>
            </a:endParaRPr>
          </a:p>
        </p:txBody>
      </p:sp>
      <p:sp>
        <p:nvSpPr>
          <p:cNvPr id="153" name="Rectangle 4"/>
          <p:cNvSpPr/>
          <p:nvPr/>
        </p:nvSpPr>
        <p:spPr>
          <a:xfrm>
            <a:off x="533520" y="5334120"/>
            <a:ext cx="8152920" cy="106632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spcBef>
                <a:spcPts val="479"/>
              </a:spcBef>
            </a:pPr>
            <a:endParaRPr b="0" lang="en-US" sz="2400" spc="-1" strike="noStrike">
              <a:solidFill>
                <a:schemeClr val="dk1"/>
              </a:solidFill>
              <a:latin typeface="Times New Roman"/>
            </a:endParaRPr>
          </a:p>
        </p:txBody>
      </p:sp>
      <p:pic>
        <p:nvPicPr>
          <p:cNvPr id="154" name="Picture 8" descr="WorldMapGuatemala"/>
          <p:cNvPicPr/>
          <p:nvPr/>
        </p:nvPicPr>
        <p:blipFill>
          <a:blip r:embed="rId1"/>
          <a:stretch/>
        </p:blipFill>
        <p:spPr>
          <a:xfrm>
            <a:off x="731880" y="1219320"/>
            <a:ext cx="7679880" cy="3793680"/>
          </a:xfrm>
          <a:prstGeom prst="rect">
            <a:avLst/>
          </a:prstGeom>
          <a:ln w="0">
            <a:noFill/>
          </a:ln>
        </p:spPr>
      </p:pic>
      <p:sp>
        <p:nvSpPr>
          <p:cNvPr id="155" name="Line 9"/>
          <p:cNvSpPr/>
          <p:nvPr/>
        </p:nvSpPr>
        <p:spPr>
          <a:xfrm flipV="1">
            <a:off x="838080" y="3047760"/>
            <a:ext cx="1066680" cy="685800"/>
          </a:xfrm>
          <a:prstGeom prst="line">
            <a:avLst/>
          </a:prstGeom>
          <a:ln w="31750">
            <a:solidFill>
              <a:srgbClr val="0000ff"/>
            </a:solidFill>
            <a:round/>
            <a:tailEnd len="med" type="triangle" w="med"/>
          </a:ln>
        </p:spPr>
        <p:style>
          <a:lnRef idx="0"/>
          <a:fillRef idx="0"/>
          <a:effectRef idx="0"/>
          <a:fontRef idx="minor"/>
        </p:style>
        <p:txBody>
          <a:bodyPr lIns="90000" rIns="90000" tIns="45000" bIns="45000" anchor="t">
            <a:noAutofit/>
          </a:bodyPr>
          <a:p>
            <a:pPr defTabSz="914400">
              <a:lnSpc>
                <a:spcPct val="100000"/>
              </a:lnSpc>
            </a:pPr>
            <a:endParaRPr b="0" lang="fr-FR" sz="1800" spc="-1" strike="noStrike">
              <a:solidFill>
                <a:schemeClr val="dk1"/>
              </a:solidFill>
              <a:latin typeface="Calibri"/>
            </a:endParaRPr>
          </a:p>
        </p:txBody>
      </p:sp>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childTnLst>
                  <p:par>
                    <p:cTn id="9" nodeType="clickEffect" fill="hold">
                      <p:stCondLst>
                        <p:cond delay="indefinite"/>
                      </p:stCondLst>
                      <p:childTnLst>
                        <p:par>
                          <p:cTn id="10" nodeType="withEffect" fill="hold">
                            <p:stCondLst>
                              <p:cond delay="0"/>
                            </p:stCondLst>
                            <p:childTnLst>
                              <p:par>
                                <p:cTn id="11" nodeType="clickEffect" fill="hold" presetClass="entr" presetID="22" presetSubtype="4">
                                  <p:stCondLst>
                                    <p:cond delay="0"/>
                                  </p:stCondLst>
                                  <p:childTnLst>
                                    <p:set>
                                      <p:cBhvr>
                                        <p:cTn id="12" dur="1" fill="hold">
                                          <p:stCondLst>
                                            <p:cond delay="0"/>
                                          </p:stCondLst>
                                        </p:cTn>
                                        <p:tgtEl>
                                          <p:spTgt spid="155"/>
                                        </p:tgtEl>
                                        <p:attrNameLst>
                                          <p:attrName>style.visibility</p:attrName>
                                        </p:attrNameLst>
                                      </p:cBhvr>
                                      <p:to>
                                        <p:strVal val="visible"/>
                                      </p:to>
                                    </p:set>
                                    <p:animEffect filter="wipe(down)" transition="in">
                                      <p:cBhvr additive="repl">
                                        <p:cTn id="13" dur="500"/>
                                        <p:tgtEl>
                                          <p:spTgt spid="155"/>
                                        </p:tgtEl>
                                      </p:cBhvr>
                                    </p:animEffect>
                                  </p:childTnLst>
                                </p:cTn>
                              </p:par>
                            </p:childTnLst>
                          </p:cTn>
                        </p:par>
                      </p:childTnLst>
                    </p:cTn>
                  </p:par>
                  <p:par>
                    <p:cTn id="14" nodeType="clickEffect" fill="hold">
                      <p:stCondLst>
                        <p:cond delay="indefinite"/>
                      </p:stCondLst>
                      <p:childTnLst>
                        <p:par>
                          <p:cTn id="15" nodeType="withEffect" fill="hold">
                            <p:stCondLst>
                              <p:cond delay="0"/>
                            </p:stCondLst>
                            <p:childTnLst>
                              <p:par>
                                <p:cTn id="16" nodeType="clickEffect" fill="hold" presetClass="entr" presetID="1">
                                  <p:stCondLst>
                                    <p:cond delay="0"/>
                                  </p:stCondLst>
                                  <p:childTnLst>
                                    <p:set>
                                      <p:cBhvr>
                                        <p:cTn id="17" dur="1" fill="hold">
                                          <p:stCondLst>
                                            <p:cond delay="499"/>
                                          </p:stCondLst>
                                        </p:cTn>
                                        <p:tgtEl>
                                          <p:spTgt spid="152">
                                            <p:txEl>
                                              <p:pRg st="0" end="0"/>
                                            </p:txEl>
                                          </p:spTgt>
                                        </p:tgtEl>
                                        <p:attrNameLst>
                                          <p:attrName>style.visibility</p:attrName>
                                        </p:attrNameLst>
                                      </p:cBhvr>
                                      <p:to>
                                        <p:strVal val="visible"/>
                                      </p:to>
                                    </p:set>
                                  </p:childTnLst>
                                </p:cTn>
                              </p:par>
                            </p:childTnLst>
                          </p:cTn>
                        </p:par>
                      </p:childTnLst>
                    </p:cTn>
                  </p:par>
                  <p:par>
                    <p:cTn id="18" nodeType="clickEffect" fill="hold">
                      <p:stCondLst>
                        <p:cond delay="indefinite"/>
                      </p:stCondLst>
                      <p:childTnLst>
                        <p:par>
                          <p:cTn id="19" nodeType="withEffect" fill="hold">
                            <p:stCondLst>
                              <p:cond delay="0"/>
                            </p:stCondLst>
                            <p:childTnLst>
                              <p:par>
                                <p:cTn id="20" nodeType="clickEffect" fill="hold" presetClass="entr" presetID="1">
                                  <p:stCondLst>
                                    <p:cond delay="0"/>
                                  </p:stCondLst>
                                  <p:childTnLst>
                                    <p:set>
                                      <p:cBhvr>
                                        <p:cTn id="21" dur="1" fill="hold">
                                          <p:stCondLst>
                                            <p:cond delay="499"/>
                                          </p:stCondLst>
                                        </p:cTn>
                                        <p:tgtEl>
                                          <p:spTgt spid="152">
                                            <p:txEl>
                                              <p:pRg st="1" end="1"/>
                                            </p:txEl>
                                          </p:spTgt>
                                        </p:tgtEl>
                                        <p:attrNameLst>
                                          <p:attrName>style.visibility</p:attrName>
                                        </p:attrNameLst>
                                      </p:cBhvr>
                                      <p:to>
                                        <p:strVal val="visible"/>
                                      </p:to>
                                    </p:set>
                                  </p:childTnLst>
                                </p:cTn>
                              </p:par>
                            </p:childTnLst>
                          </p:cTn>
                        </p:par>
                      </p:childTnLst>
                    </p:cTn>
                  </p:par>
                  <p:par>
                    <p:cTn id="22" nodeType="clickEffect" fill="hold">
                      <p:stCondLst>
                        <p:cond delay="indefinite"/>
                      </p:stCondLst>
                      <p:childTnLst>
                        <p:par>
                          <p:cTn id="23" nodeType="withEffect" fill="hold">
                            <p:stCondLst>
                              <p:cond delay="0"/>
                            </p:stCondLst>
                            <p:childTnLst>
                              <p:par>
                                <p:cTn id="24" nodeType="clickEffect" fill="hold" presetClass="entr" presetID="1">
                                  <p:stCondLst>
                                    <p:cond delay="0"/>
                                  </p:stCondLst>
                                  <p:childTnLst>
                                    <p:set>
                                      <p:cBhvr>
                                        <p:cTn id="25" dur="1" fill="hold">
                                          <p:stCondLst>
                                            <p:cond delay="499"/>
                                          </p:stCondLst>
                                        </p:cTn>
                                        <p:tgtEl>
                                          <p:spTgt spid="152">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6" name="Picture 11" descr="WorldMapBhutan"/>
          <p:cNvPicPr/>
          <p:nvPr/>
        </p:nvPicPr>
        <p:blipFill>
          <a:blip r:embed="rId1"/>
          <a:stretch/>
        </p:blipFill>
        <p:spPr>
          <a:xfrm>
            <a:off x="990720" y="1673280"/>
            <a:ext cx="7100640" cy="3507840"/>
          </a:xfrm>
          <a:prstGeom prst="rect">
            <a:avLst/>
          </a:prstGeom>
          <a:ln w="0">
            <a:noFill/>
          </a:ln>
        </p:spPr>
      </p:pic>
      <p:sp>
        <p:nvSpPr>
          <p:cNvPr id="157" name="PlaceHolder 1"/>
          <p:cNvSpPr>
            <a:spLocks noGrp="1"/>
          </p:cNvSpPr>
          <p:nvPr>
            <p:ph type="title"/>
          </p:nvPr>
        </p:nvSpPr>
        <p:spPr>
          <a:xfrm>
            <a:off x="685800" y="380880"/>
            <a:ext cx="7772040" cy="837720"/>
          </a:xfrm>
          <a:prstGeom prst="rect">
            <a:avLst/>
          </a:prstGeom>
          <a:noFill/>
          <a:ln w="0">
            <a:noFill/>
          </a:ln>
        </p:spPr>
        <p:txBody>
          <a:bodyPr lIns="91440" rIns="91440" tIns="45720" bIns="45720" anchor="ctr">
            <a:normAutofit fontScale="93422"/>
          </a:bodyPr>
          <a:p>
            <a:pPr indent="0" algn="ctr" defTabSz="914400">
              <a:lnSpc>
                <a:spcPct val="100000"/>
              </a:lnSpc>
              <a:buNone/>
            </a:pPr>
            <a:r>
              <a:rPr b="0" lang="en-US" sz="5400" spc="-1" strike="noStrike">
                <a:solidFill>
                  <a:schemeClr val="dk1"/>
                </a:solidFill>
                <a:latin typeface="Sylfaen"/>
              </a:rPr>
              <a:t>Bhutan</a:t>
            </a:r>
            <a:endParaRPr b="0" lang="fr-FR" sz="5400" spc="-1" strike="noStrike">
              <a:solidFill>
                <a:schemeClr val="dk1"/>
              </a:solidFill>
              <a:latin typeface="Calibri"/>
            </a:endParaRPr>
          </a:p>
        </p:txBody>
      </p:sp>
      <p:sp>
        <p:nvSpPr>
          <p:cNvPr id="158" name="PlaceHolder 2"/>
          <p:cNvSpPr>
            <a:spLocks noGrp="1"/>
          </p:cNvSpPr>
          <p:nvPr>
            <p:ph/>
          </p:nvPr>
        </p:nvSpPr>
        <p:spPr>
          <a:xfrm>
            <a:off x="685800" y="5410080"/>
            <a:ext cx="3809520" cy="1142640"/>
          </a:xfrm>
          <a:prstGeom prst="rect">
            <a:avLst/>
          </a:prstGeom>
          <a:noFill/>
          <a:ln w="0">
            <a:noFill/>
          </a:ln>
        </p:spPr>
        <p:txBody>
          <a:bodyPr lIns="91440" rIns="91440" tIns="45720" bIns="45720" anchor="t">
            <a:noAutofit/>
          </a:bodyPr>
          <a:p>
            <a:pPr marL="343080" indent="-343080" defTabSz="914400">
              <a:lnSpc>
                <a:spcPct val="90000"/>
              </a:lnSpc>
              <a:spcBef>
                <a:spcPts val="561"/>
              </a:spcBef>
              <a:buClr>
                <a:srgbClr val="000000"/>
              </a:buClr>
              <a:buFont typeface="Arial"/>
              <a:buChar char="•"/>
            </a:pPr>
            <a:r>
              <a:rPr b="0" lang="en-US" sz="2800" spc="-1" strike="noStrike">
                <a:solidFill>
                  <a:schemeClr val="dk1"/>
                </a:solidFill>
                <a:latin typeface="Sylfaen"/>
              </a:rPr>
              <a:t>Subsistence farming</a:t>
            </a:r>
            <a:endParaRPr b="0" lang="fr-FR" sz="2800" spc="-1" strike="noStrike">
              <a:solidFill>
                <a:schemeClr val="dk1"/>
              </a:solidFill>
              <a:latin typeface="Calibri"/>
            </a:endParaRPr>
          </a:p>
          <a:p>
            <a:pPr marL="343080" indent="-343080" defTabSz="914400">
              <a:lnSpc>
                <a:spcPct val="90000"/>
              </a:lnSpc>
              <a:spcBef>
                <a:spcPts val="561"/>
              </a:spcBef>
              <a:buClr>
                <a:srgbClr val="000000"/>
              </a:buClr>
              <a:buFont typeface="Arial"/>
              <a:buChar char="•"/>
            </a:pPr>
            <a:r>
              <a:rPr b="0" lang="en-US" sz="2800" spc="-1" strike="noStrike">
                <a:solidFill>
                  <a:schemeClr val="dk1"/>
                </a:solidFill>
                <a:latin typeface="Sylfaen"/>
              </a:rPr>
              <a:t>New electricity</a:t>
            </a:r>
            <a:endParaRPr b="0" lang="fr-FR" sz="2800" spc="-1" strike="noStrike">
              <a:solidFill>
                <a:schemeClr val="dk1"/>
              </a:solidFill>
              <a:latin typeface="Calibri"/>
            </a:endParaRPr>
          </a:p>
        </p:txBody>
      </p:sp>
      <p:sp>
        <p:nvSpPr>
          <p:cNvPr id="159" name="Rectangle 4"/>
          <p:cNvSpPr/>
          <p:nvPr/>
        </p:nvSpPr>
        <p:spPr>
          <a:xfrm>
            <a:off x="533520" y="5334120"/>
            <a:ext cx="8152920" cy="106632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spcBef>
                <a:spcPts val="479"/>
              </a:spcBef>
            </a:pPr>
            <a:endParaRPr b="0" lang="en-US" sz="2400" spc="-1" strike="noStrike">
              <a:solidFill>
                <a:schemeClr val="dk1"/>
              </a:solidFill>
              <a:latin typeface="Times New Roman"/>
            </a:endParaRPr>
          </a:p>
        </p:txBody>
      </p:sp>
      <p:sp>
        <p:nvSpPr>
          <p:cNvPr id="160" name="Line 10"/>
          <p:cNvSpPr/>
          <p:nvPr/>
        </p:nvSpPr>
        <p:spPr>
          <a:xfrm flipH="1">
            <a:off x="6400800" y="2361960"/>
            <a:ext cx="1447560" cy="609840"/>
          </a:xfrm>
          <a:prstGeom prst="line">
            <a:avLst/>
          </a:prstGeom>
          <a:ln w="38100">
            <a:solidFill>
              <a:srgbClr val="ff0000"/>
            </a:solidFill>
            <a:round/>
            <a:tailEnd len="med" type="triangle" w="med"/>
          </a:ln>
        </p:spPr>
        <p:style>
          <a:lnRef idx="0"/>
          <a:fillRef idx="0"/>
          <a:effectRef idx="0"/>
          <a:fontRef idx="minor"/>
        </p:style>
        <p:txBody>
          <a:bodyPr lIns="90000" rIns="90000" tIns="45000" bIns="45000" anchor="t">
            <a:noAutofit/>
          </a:bodyPr>
          <a:p>
            <a:pPr defTabSz="914400">
              <a:lnSpc>
                <a:spcPct val="100000"/>
              </a:lnSpc>
            </a:pPr>
            <a:endParaRPr b="0" lang="fr-FR" sz="1800" spc="-1" strike="noStrike">
              <a:solidFill>
                <a:schemeClr val="dk1"/>
              </a:solidFill>
              <a:latin typeface="Calibri"/>
            </a:endParaRPr>
          </a:p>
        </p:txBody>
      </p:sp>
    </p:spTree>
  </p:cSld>
  <mc:AlternateContent>
    <mc:Choice Requires="p14">
      <p:transition spd="slow" p14:dur="2000"/>
    </mc:Choice>
    <mc:Fallback>
      <p:transition spd="slow"/>
    </mc:Fallback>
  </mc:AlternateContent>
  <p:timing>
    <p:tnLst>
      <p:par>
        <p:cTn id="26" dur="indefinite" restart="never" nodeType="tmRoot">
          <p:childTnLst>
            <p:seq>
              <p:cTn id="27" dur="indefinite" nodeType="mainSeq">
                <p:childTnLst>
                  <p:par>
                    <p:cTn id="28" nodeType="clickEffect" fill="hold">
                      <p:stCondLst>
                        <p:cond delay="indefinite"/>
                      </p:stCondLst>
                      <p:childTnLst>
                        <p:par>
                          <p:cTn id="29" nodeType="withEffect" fill="hold">
                            <p:stCondLst>
                              <p:cond delay="0"/>
                            </p:stCondLst>
                            <p:childTnLst>
                              <p:par>
                                <p:cTn id="30" nodeType="clickEffect" fill="hold" presetClass="entr" presetID="22" presetSubtype="2">
                                  <p:stCondLst>
                                    <p:cond delay="0"/>
                                  </p:stCondLst>
                                  <p:childTnLst>
                                    <p:set>
                                      <p:cBhvr>
                                        <p:cTn id="31" dur="1" fill="hold">
                                          <p:stCondLst>
                                            <p:cond delay="0"/>
                                          </p:stCondLst>
                                        </p:cTn>
                                        <p:tgtEl>
                                          <p:spTgt spid="160"/>
                                        </p:tgtEl>
                                        <p:attrNameLst>
                                          <p:attrName>style.visibility</p:attrName>
                                        </p:attrNameLst>
                                      </p:cBhvr>
                                      <p:to>
                                        <p:strVal val="visible"/>
                                      </p:to>
                                    </p:set>
                                    <p:animEffect filter="wipe(right)" transition="in">
                                      <p:cBhvr additive="repl">
                                        <p:cTn id="32" dur="500"/>
                                        <p:tgtEl>
                                          <p:spTgt spid="160"/>
                                        </p:tgtEl>
                                      </p:cBhvr>
                                    </p:animEffect>
                                  </p:childTnLst>
                                </p:cTn>
                              </p:par>
                            </p:childTnLst>
                          </p:cTn>
                        </p:par>
                      </p:childTnLst>
                    </p:cTn>
                  </p:par>
                  <p:par>
                    <p:cTn id="33" nodeType="clickEffect" fill="hold">
                      <p:stCondLst>
                        <p:cond delay="indefinite"/>
                      </p:stCondLst>
                      <p:childTnLst>
                        <p:par>
                          <p:cTn id="34" nodeType="withEffect" fill="hold">
                            <p:stCondLst>
                              <p:cond delay="0"/>
                            </p:stCondLst>
                            <p:childTnLst>
                              <p:par>
                                <p:cTn id="35" nodeType="clickEffect" fill="hold" presetClass="entr" presetID="1">
                                  <p:stCondLst>
                                    <p:cond delay="0"/>
                                  </p:stCondLst>
                                  <p:childTnLst>
                                    <p:set>
                                      <p:cBhvr>
                                        <p:cTn id="36" dur="1" fill="hold">
                                          <p:stCondLst>
                                            <p:cond delay="499"/>
                                          </p:stCondLst>
                                        </p:cTn>
                                        <p:tgtEl>
                                          <p:spTgt spid="158">
                                            <p:txEl>
                                              <p:pRg st="0" end="0"/>
                                            </p:txEl>
                                          </p:spTgt>
                                        </p:tgtEl>
                                        <p:attrNameLst>
                                          <p:attrName>style.visibility</p:attrName>
                                        </p:attrNameLst>
                                      </p:cBhvr>
                                      <p:to>
                                        <p:strVal val="visible"/>
                                      </p:to>
                                    </p:set>
                                  </p:childTnLst>
                                </p:cTn>
                              </p:par>
                            </p:childTnLst>
                          </p:cTn>
                        </p:par>
                      </p:childTnLst>
                    </p:cTn>
                  </p:par>
                  <p:par>
                    <p:cTn id="37" nodeType="clickEffect" fill="hold">
                      <p:stCondLst>
                        <p:cond delay="indefinite"/>
                      </p:stCondLst>
                      <p:childTnLst>
                        <p:par>
                          <p:cTn id="38" nodeType="withEffect" fill="hold">
                            <p:stCondLst>
                              <p:cond delay="0"/>
                            </p:stCondLst>
                            <p:childTnLst>
                              <p:par>
                                <p:cTn id="39" nodeType="clickEffect" fill="hold" presetClass="entr" presetID="1">
                                  <p:stCondLst>
                                    <p:cond delay="0"/>
                                  </p:stCondLst>
                                  <p:childTnLst>
                                    <p:set>
                                      <p:cBhvr>
                                        <p:cTn id="40" dur="1" fill="hold">
                                          <p:stCondLst>
                                            <p:cond delay="499"/>
                                          </p:stCondLst>
                                        </p:cTn>
                                        <p:tgtEl>
                                          <p:spTgt spid="158">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81</TotalTime>
  <Application>LibreOffice/7.6.2.1$Windows_X86_64 LibreOffice_project/56f7684011345957bbf33a7ee678afaf4d2ba333</Application>
  <AppVersion>15.0000</AppVersion>
  <Words>1240</Words>
  <Paragraphs>217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2022-11-15T08:24:34Z</dcterms:created>
  <dc:creator>Thomas</dc:creator>
  <dc:description/>
  <dc:language>fr-FR</dc:language>
  <cp:lastModifiedBy/>
  <dcterms:modified xsi:type="dcterms:W3CDTF">2023-12-12T17:06:47Z</dcterms:modified>
  <cp:revision>12</cp:revision>
  <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6</vt:i4>
  </property>
  <property fmtid="{D5CDD505-2E9C-101B-9397-08002B2CF9AE}" pid="3" name="PresentationFormat">
    <vt:lpwstr>Affichage à l'écran (4:3)</vt:lpwstr>
  </property>
  <property fmtid="{D5CDD505-2E9C-101B-9397-08002B2CF9AE}" pid="4" name="Slides">
    <vt:i4>15</vt:i4>
  </property>
</Properties>
</file>