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83768" y="177281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/>
              <a:t>My</a:t>
            </a:r>
            <a:r>
              <a:rPr lang="fr-FR" sz="3600" dirty="0" smtClean="0"/>
              <a:t> </a:t>
            </a:r>
            <a:r>
              <a:rPr lang="fr-FR" sz="3600" dirty="0" err="1" smtClean="0"/>
              <a:t>Chinese</a:t>
            </a:r>
            <a:r>
              <a:rPr lang="fr-FR" sz="3600" dirty="0" smtClean="0"/>
              <a:t> </a:t>
            </a:r>
            <a:r>
              <a:rPr lang="fr-FR" sz="3600" dirty="0" err="1" smtClean="0"/>
              <a:t>Selfoodie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3992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700808"/>
            <a:ext cx="16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FOOD</a:t>
            </a:r>
            <a:endParaRPr lang="fr-FR" sz="3600" dirty="0"/>
          </a:p>
        </p:txBody>
      </p:sp>
      <p:sp>
        <p:nvSpPr>
          <p:cNvPr id="6" name="Ellipse 5"/>
          <p:cNvSpPr/>
          <p:nvPr/>
        </p:nvSpPr>
        <p:spPr>
          <a:xfrm>
            <a:off x="611560" y="431220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99592" y="6520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PLACES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6520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DRINKS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652120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112060" y="2392625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Types of </a:t>
            </a:r>
            <a:r>
              <a:rPr lang="fr-FR" dirty="0" err="1" smtClean="0"/>
              <a:t>food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996181" y="2204225"/>
            <a:ext cx="2168107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3528" y="1331476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eat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23528" y="2577291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r>
              <a:rPr lang="fr-FR" b="1" dirty="0" smtClean="0"/>
              <a:t> </a:t>
            </a:r>
            <a:r>
              <a:rPr lang="fr-FR" b="1" dirty="0" err="1" smtClean="0"/>
              <a:t>grows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642763" y="3430830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FRUITS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406864" y="3448229"/>
            <a:ext cx="13467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VEGETABLES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440724" y="4437112"/>
            <a:ext cx="20162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DAIRY PRODUCTS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740352" y="3453784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CEREALS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267744" y="5589240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MEAT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143118" y="4437112"/>
            <a:ext cx="16561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JUNK FOOD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510475" y="4437112"/>
            <a:ext cx="12564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DESSERTS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104203" y="5649195"/>
            <a:ext cx="1152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MEALS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552220" y="551723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Breakfast</a:t>
            </a:r>
          </a:p>
          <a:p>
            <a:r>
              <a:rPr lang="fr-FR" dirty="0" smtClean="0"/>
              <a:t>Lunch</a:t>
            </a:r>
          </a:p>
          <a:p>
            <a:r>
              <a:rPr lang="fr-FR" dirty="0" smtClean="0"/>
              <a:t>Brunch</a:t>
            </a:r>
          </a:p>
          <a:p>
            <a:r>
              <a:rPr lang="fr-FR" dirty="0" err="1" smtClean="0"/>
              <a:t>Dinner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30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443602" y="1314153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31634" y="15365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PLACES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6520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DRINKS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652120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112060" y="2392625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Types of </a:t>
            </a:r>
            <a:r>
              <a:rPr lang="fr-FR" dirty="0" err="1" smtClean="0"/>
              <a:t>food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996181" y="2204225"/>
            <a:ext cx="2168107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1264" y="2165481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eat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39745" y="3284364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r>
              <a:rPr lang="fr-FR" b="1" dirty="0" smtClean="0"/>
              <a:t> </a:t>
            </a:r>
            <a:r>
              <a:rPr lang="fr-FR" b="1" dirty="0" err="1" smtClean="0"/>
              <a:t>grows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642763" y="3246164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FRUITS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464804" y="3269118"/>
            <a:ext cx="13467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VEGETABLES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440724" y="4437112"/>
            <a:ext cx="20162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DAIRY PRODUCTS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510475" y="3246164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CEREALS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267744" y="5589240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MEAT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143118" y="4437112"/>
            <a:ext cx="16561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JUNK FOOD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510475" y="4437112"/>
            <a:ext cx="12564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DESSERTS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596481" y="5620605"/>
            <a:ext cx="1152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MEALS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313070" y="1114098"/>
            <a:ext cx="84956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water</a:t>
            </a:r>
            <a:endParaRPr lang="fr-FR" sz="20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71499" y="2577291"/>
            <a:ext cx="298833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 restaurant </a:t>
            </a:r>
            <a:r>
              <a:rPr lang="fr-FR" b="1" dirty="0" err="1" smtClean="0"/>
              <a:t>next</a:t>
            </a:r>
            <a:r>
              <a:rPr lang="fr-FR" b="1" dirty="0" smtClean="0"/>
              <a:t> to the river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827584" y="3678774"/>
            <a:ext cx="104506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 </a:t>
            </a:r>
            <a:r>
              <a:rPr lang="fr-FR" b="1" dirty="0" err="1" smtClean="0"/>
              <a:t>tree</a:t>
            </a:r>
            <a:endParaRPr lang="fr-FR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624288" y="3667977"/>
            <a:ext cx="104506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cherries</a:t>
            </a:r>
            <a:endParaRPr lang="fr-FR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615643" y="3678774"/>
            <a:ext cx="104506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pumpkin</a:t>
            </a:r>
            <a:endParaRPr lang="fr-FR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7642870" y="3663733"/>
            <a:ext cx="7433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rice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2937149" y="4806444"/>
            <a:ext cx="102337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cheese</a:t>
            </a:r>
            <a:endParaRPr lang="fr-FR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2417216" y="5989937"/>
            <a:ext cx="71388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fish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351748" y="4806444"/>
            <a:ext cx="11768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kebab</a:t>
            </a:r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7526361" y="4875650"/>
            <a:ext cx="12725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Apple pie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5712980" y="6070464"/>
            <a:ext cx="108632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/>
              <a:t>Breakfast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34919" y="236547"/>
            <a:ext cx="321595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If Mrs </a:t>
            </a:r>
            <a:r>
              <a:rPr lang="fr-FR" sz="2400" dirty="0" err="1" smtClean="0"/>
              <a:t>Luthereau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….. 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3143451" y="1316320"/>
            <a:ext cx="22082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b="1" dirty="0" err="1"/>
              <a:t>She</a:t>
            </a:r>
            <a:r>
              <a:rPr lang="fr-FR" sz="2400" b="1" dirty="0"/>
              <a:t> </a:t>
            </a:r>
            <a:r>
              <a:rPr lang="fr-FR" sz="2400" b="1" dirty="0" err="1"/>
              <a:t>would</a:t>
            </a:r>
            <a:r>
              <a:rPr lang="fr-FR" sz="2400" b="1" dirty="0"/>
              <a:t> </a:t>
            </a:r>
            <a:r>
              <a:rPr lang="fr-FR" sz="2400" b="1" dirty="0" err="1"/>
              <a:t>be</a:t>
            </a:r>
            <a:r>
              <a:rPr lang="fr-FR" sz="2400" b="1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00037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467544" y="1027765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20079" y="123914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 PLACE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472375" y="75076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DRINKS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6138174" y="53938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112060" y="2392625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Types of </a:t>
            </a:r>
            <a:r>
              <a:rPr lang="fr-FR" dirty="0" err="1" smtClean="0"/>
              <a:t>food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996181" y="2204225"/>
            <a:ext cx="2168107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3995" y="2033526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eat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20" y="3049613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r>
              <a:rPr lang="fr-FR" b="1" dirty="0" smtClean="0"/>
              <a:t> </a:t>
            </a:r>
            <a:r>
              <a:rPr lang="fr-FR" b="1" dirty="0" err="1" smtClean="0"/>
              <a:t>grows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642763" y="3430830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FRUITS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406864" y="3448229"/>
            <a:ext cx="13467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VEGETABLES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440724" y="4437112"/>
            <a:ext cx="20162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DAIRY PRODUCTS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740352" y="3453784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CEREALS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267744" y="5589240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MEAT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143118" y="4437112"/>
            <a:ext cx="16561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JUNK FOOD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510475" y="4437112"/>
            <a:ext cx="12564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DESSERTS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104203" y="5649195"/>
            <a:ext cx="1152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MEALS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552220" y="551723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Breakfast</a:t>
            </a:r>
          </a:p>
          <a:p>
            <a:r>
              <a:rPr lang="fr-FR" dirty="0" smtClean="0"/>
              <a:t>Lunch</a:t>
            </a:r>
          </a:p>
          <a:p>
            <a:r>
              <a:rPr lang="fr-FR" dirty="0" smtClean="0"/>
              <a:t>Brunch</a:t>
            </a:r>
          </a:p>
          <a:p>
            <a:r>
              <a:rPr lang="fr-FR" dirty="0" err="1" smtClean="0"/>
              <a:t>Dinner</a:t>
            </a:r>
            <a:r>
              <a:rPr lang="fr-FR" dirty="0" smtClean="0"/>
              <a:t>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772873" y="71336"/>
            <a:ext cx="13681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YOUR TURN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93876" y="1571861"/>
            <a:ext cx="174429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I </a:t>
            </a:r>
            <a:r>
              <a:rPr lang="fr-FR" sz="2400" dirty="0" err="1" smtClean="0"/>
              <a:t>would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…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3345081" y="962144"/>
            <a:ext cx="155010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2400" dirty="0"/>
              <a:t>If I </a:t>
            </a:r>
            <a:r>
              <a:rPr lang="fr-FR" sz="2400" dirty="0" err="1"/>
              <a:t>were</a:t>
            </a:r>
            <a:r>
              <a:rPr lang="fr-FR" sz="2400" dirty="0"/>
              <a:t> … </a:t>
            </a:r>
          </a:p>
        </p:txBody>
      </p:sp>
    </p:spTree>
    <p:extLst>
      <p:ext uri="{BB962C8B-B14F-4D97-AF65-F5344CB8AC3E}">
        <p14:creationId xmlns:p14="http://schemas.microsoft.com/office/powerpoint/2010/main" val="21219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119</Words>
  <Application>Microsoft Office PowerPoint</Application>
  <PresentationFormat>Affichage à l'écran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</dc:creator>
  <cp:lastModifiedBy>Thomas</cp:lastModifiedBy>
  <cp:revision>10</cp:revision>
  <dcterms:created xsi:type="dcterms:W3CDTF">2022-09-30T15:40:07Z</dcterms:created>
  <dcterms:modified xsi:type="dcterms:W3CDTF">2023-11-05T13:53:57Z</dcterms:modified>
</cp:coreProperties>
</file>