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29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0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7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38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3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12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F04F-3EB2-444F-B9C4-31E5A96539FE}" type="datetimeFigureOut">
              <a:rPr lang="fr-FR" smtClean="0"/>
              <a:t>07/03/18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C72F-35FA-5249-A701-E65381A24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8-03-07 à 11.0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6593" y="-630923"/>
            <a:ext cx="5103159" cy="685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81504" y="5698042"/>
            <a:ext cx="4489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Sucre » : 6 gr</a:t>
            </a:r>
          </a:p>
          <a:p>
            <a:r>
              <a:rPr lang="fr-FR" dirty="0" smtClean="0"/>
              <a:t>(glucides simples = disaccharide = saccharose)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7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3-07 à 11.1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" y="138850"/>
            <a:ext cx="6821876" cy="46352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1504" y="5698042"/>
            <a:ext cx="4489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Sucre » : 20 gr</a:t>
            </a:r>
          </a:p>
          <a:p>
            <a:r>
              <a:rPr lang="fr-FR" dirty="0" smtClean="0"/>
              <a:t>(glucides simples = disaccharide = saccharose)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9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3-07 à 11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" y="195904"/>
            <a:ext cx="3495392" cy="4832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5877" y="5374876"/>
            <a:ext cx="335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Sucre » : 100 gr</a:t>
            </a:r>
          </a:p>
          <a:p>
            <a:r>
              <a:rPr lang="fr-FR" dirty="0" smtClean="0"/>
              <a:t>(glucides simples = disaccharide = saccharose)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45949" y="4453983"/>
            <a:ext cx="335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Sucre » : 33 gr</a:t>
            </a:r>
          </a:p>
          <a:p>
            <a:r>
              <a:rPr lang="fr-FR" dirty="0" smtClean="0"/>
              <a:t>(glucides simples = disaccharide = saccharose)</a:t>
            </a:r>
            <a:endParaRPr lang="fr-FR" dirty="0"/>
          </a:p>
        </p:txBody>
      </p:sp>
      <p:pic>
        <p:nvPicPr>
          <p:cNvPr id="8" name="Image 7" descr="Capture d’écran 2018-03-07 à 11.0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30" y="1269848"/>
            <a:ext cx="5203313" cy="31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7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Macintosh PowerPoint</Application>
  <PresentationFormat>Présentation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Le Gall</dc:creator>
  <cp:lastModifiedBy>Julie Le Gall</cp:lastModifiedBy>
  <cp:revision>3</cp:revision>
  <dcterms:created xsi:type="dcterms:W3CDTF">2018-03-07T14:08:31Z</dcterms:created>
  <dcterms:modified xsi:type="dcterms:W3CDTF">2018-03-07T14:32:30Z</dcterms:modified>
</cp:coreProperties>
</file>