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png" ContentType="image/png"/>
  <Override PartName="/ppt/media/image6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FADCE2-52AB-46AB-9D98-A7BD91B1379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C5B881-E33B-4A11-945E-5A09D007008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44CE584-D077-4308-B2C9-5D2588E8600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1B092E0-CF92-42C0-B5D5-71978201C1F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0C87D48-6D1C-4481-B5A1-500BC9A090A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E61E3A0-2B63-48DE-9727-728B9DF3690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231C5DC-4690-4066-A3A9-2D29F2D2449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53DB1A1-5726-47DB-AEC6-45C83595530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8AA4A72-43F9-4488-8ED3-6A236BB74FA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0CAEAFA-69F4-43B9-9A5E-25914E4F673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7B9BEAE-ED25-444F-A593-FDD6F1BAFE2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54D167-9C14-4150-BD40-9EC35BC3128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3AB8F48-5FA0-443B-A133-7CB368F7E37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8FC1B33-9C18-4587-B993-9D74E7C6132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7A7E8E7-1162-4478-914A-826B09B6CEB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F990571-05EE-4E26-B3AC-5634494F3EB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B5532C3-380E-40F7-8B91-E1FC9659964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5C0A296-1B2E-4DD8-B23D-8FB0E049B24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ACC6D74-6F2E-4A43-96AB-A51D5C63FF8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5631ADB-4F9F-43B5-A64C-84F534290F8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7A063C9-FBA1-4282-B6DE-E0C6109E3F5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DE85DFB-E7F9-41B5-A295-6B2053858F0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1F253B4-0F38-4D52-BBCF-000AA5AAD09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7501297-F907-49D6-BD22-E62084B9B3F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EA8E68F-5C79-454B-A424-ED889B411BD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C3BDB93-A984-4CFA-A7FC-1B320553895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52DAE11-61CE-4731-AAC9-D9C244DC72C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E2C26CD-D565-4E0B-A8E0-139CE315708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BF790DC-9FE0-4B25-BC29-E4362D7A77F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13BCE3C-E1E8-4C75-A017-AD2BFE47755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AEE3FF7-F588-4336-A753-509CDA2D06C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047D4D3-BA0D-4ED3-A3D8-E6E55F1BFAB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5686A57-22B6-4CA7-AACE-AC2A17FA6D8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B2E14D-009E-46EE-A8C6-98CD179B82D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9B0BD35-692A-4C8A-B290-BF72BA1B19B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23FA2BA-CF7B-4A9D-BE1E-F011994EDF6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C7C15F5-E026-48B1-901C-22DE291ACC91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CFD944A-9EBE-4531-A31B-1F61668ADB2D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02D8F71-76F3-4311-98E5-52CA07FE1B6E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Séance « Des kilomètres alimentaires dans votre assiette»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fr-FR" sz="3200" spc="-1" strike="noStrike">
                <a:solidFill>
                  <a:srgbClr val="8b8b8b"/>
                </a:solidFill>
                <a:latin typeface="Calibri"/>
              </a:rPr>
              <a:t>Eléments de cartographie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125" name="Image 3" descr=""/>
          <p:cNvPicPr/>
          <p:nvPr/>
        </p:nvPicPr>
        <p:blipFill>
          <a:blip r:embed="rId1"/>
          <a:srcRect l="0" t="12483" r="0" b="0"/>
          <a:stretch/>
        </p:blipFill>
        <p:spPr>
          <a:xfrm>
            <a:off x="1246680" y="5805360"/>
            <a:ext cx="6650640" cy="71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0" y="-14760"/>
            <a:ext cx="8280720" cy="6553080"/>
          </a:xfrm>
          <a:prstGeom prst="rect">
            <a:avLst/>
          </a:prstGeom>
          <a:ln w="0">
            <a:noFill/>
          </a:ln>
        </p:spPr>
      </p:pic>
      <p:sp>
        <p:nvSpPr>
          <p:cNvPr id="159" name="Légende encadrée 1 2"/>
          <p:cNvSpPr/>
          <p:nvPr/>
        </p:nvSpPr>
        <p:spPr>
          <a:xfrm>
            <a:off x="1115640" y="2829960"/>
            <a:ext cx="1872000" cy="1318680"/>
          </a:xfrm>
          <a:prstGeom prst="borderCallout1">
            <a:avLst>
              <a:gd name="adj1" fmla="val 49596"/>
              <a:gd name="adj2" fmla="val 99329"/>
              <a:gd name="adj3" fmla="val 71594"/>
              <a:gd name="adj4" fmla="val 18431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Pour les calculs: Site internet distancy.com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Qu’est ce que la géomatique?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Accolade fermante 3"/>
          <p:cNvSpPr/>
          <p:nvPr/>
        </p:nvSpPr>
        <p:spPr>
          <a:xfrm rot="5400000">
            <a:off x="5076360" y="908640"/>
            <a:ext cx="431640" cy="100764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Accolade fermante 4"/>
          <p:cNvSpPr/>
          <p:nvPr/>
        </p:nvSpPr>
        <p:spPr>
          <a:xfrm rot="5400000">
            <a:off x="6617880" y="505800"/>
            <a:ext cx="431640" cy="181296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ZoneTexte 5"/>
          <p:cNvSpPr/>
          <p:nvPr/>
        </p:nvSpPr>
        <p:spPr>
          <a:xfrm>
            <a:off x="3406680" y="1756440"/>
            <a:ext cx="25200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Tout ce qui touche à la Terre, au territoire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30" name="ZoneTexte 6"/>
          <p:cNvSpPr/>
          <p:nvPr/>
        </p:nvSpPr>
        <p:spPr>
          <a:xfrm>
            <a:off x="6228360" y="1756440"/>
            <a:ext cx="25200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Tout ce qui touche à l’informatique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31" name="Accolade fermante 7"/>
          <p:cNvSpPr/>
          <p:nvPr/>
        </p:nvSpPr>
        <p:spPr>
          <a:xfrm rot="5400000">
            <a:off x="5922360" y="1822680"/>
            <a:ext cx="431640" cy="2700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ZoneTexte 8"/>
          <p:cNvSpPr/>
          <p:nvPr/>
        </p:nvSpPr>
        <p:spPr>
          <a:xfrm>
            <a:off x="3684600" y="3632400"/>
            <a:ext cx="490680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Le géomaticien est celui qui utilise des outils informatiques pour traduire, représenter des phénomènes géographiques (cartes, graphiques, schémas, tableaux, etc.)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33" name="Connecteur droit avec flèche 10"/>
          <p:cNvSpPr/>
          <p:nvPr/>
        </p:nvSpPr>
        <p:spPr>
          <a:xfrm flipH="1" flipV="1">
            <a:off x="2626920" y="3592440"/>
            <a:ext cx="1056600" cy="54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>
                <a:lumMod val="50000"/>
                <a:lumOff val="50000"/>
              </a:srgbClr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onnecteur droit avec flèche 11"/>
          <p:cNvSpPr/>
          <p:nvPr/>
        </p:nvSpPr>
        <p:spPr>
          <a:xfrm flipH="1">
            <a:off x="2482920" y="4417200"/>
            <a:ext cx="1252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>
                <a:lumMod val="50000"/>
                <a:lumOff val="50000"/>
              </a:srgbClr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onnecteur droit avec flèche 13"/>
          <p:cNvSpPr/>
          <p:nvPr/>
        </p:nvSpPr>
        <p:spPr>
          <a:xfrm flipH="1">
            <a:off x="2626920" y="4933440"/>
            <a:ext cx="1108440" cy="655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>
                <a:lumMod val="50000"/>
                <a:lumOff val="50000"/>
              </a:srgbClr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395640" y="1606320"/>
            <a:ext cx="1872000" cy="4653000"/>
          </a:xfrm>
          <a:prstGeom prst="rect">
            <a:avLst/>
          </a:prstGeom>
          <a:ln w="0">
            <a:noFill/>
          </a:ln>
        </p:spPr>
      </p:pic>
      <p:sp>
        <p:nvSpPr>
          <p:cNvPr id="137" name="Connecteur droit avec flèche 20"/>
          <p:cNvSpPr/>
          <p:nvPr/>
        </p:nvSpPr>
        <p:spPr>
          <a:xfrm flipH="1" flipV="1">
            <a:off x="2771640" y="2356920"/>
            <a:ext cx="982800" cy="136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>
                <a:lumMod val="50000"/>
                <a:lumOff val="50000"/>
              </a:srgbClr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9564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Cartographier « d’où cela vient »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395640" y="908640"/>
            <a:ext cx="8229240" cy="485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Cartes de flux: 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Origine et destination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flèche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0" name="Picture 2" descr="Résultat de recherche d'images pour &quot;carte de flux&quot;"/>
          <p:cNvPicPr/>
          <p:nvPr/>
        </p:nvPicPr>
        <p:blipFill>
          <a:blip r:embed="rId1"/>
          <a:stretch/>
        </p:blipFill>
        <p:spPr>
          <a:xfrm>
            <a:off x="187560" y="2637000"/>
            <a:ext cx="8011080" cy="388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9564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Cartographier « d’où cela vient »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395640" y="908640"/>
            <a:ext cx="8229240" cy="485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Cartes de flux: 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Origine et destination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179856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Flèche  – de couleur différente</a:t>
            </a:r>
            <a:br>
              <a:rPr sz="2800"/>
            </a:b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-  de largeur différente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3" name="Picture 2" descr="Résultat de recherche d'images pour &quot;carte de flux&quot;"/>
          <p:cNvPicPr/>
          <p:nvPr/>
        </p:nvPicPr>
        <p:blipFill>
          <a:blip r:embed="rId1"/>
          <a:stretch/>
        </p:blipFill>
        <p:spPr>
          <a:xfrm>
            <a:off x="1331640" y="2988000"/>
            <a:ext cx="5367960" cy="367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9564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Cartographier « d’où cela vient »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395640" y="908640"/>
            <a:ext cx="8229240" cy="485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Cartes en oursin (quand 1 destination): 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6" name="Picture 2" descr="Résultat de recherche d'images pour &quot;carte en oursins&quot;"/>
          <p:cNvPicPr/>
          <p:nvPr/>
        </p:nvPicPr>
        <p:blipFill>
          <a:blip r:embed="rId1"/>
          <a:stretch/>
        </p:blipFill>
        <p:spPr>
          <a:xfrm>
            <a:off x="1907640" y="2205000"/>
            <a:ext cx="5498640" cy="388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777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Déformer l’espace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9240" cy="5145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Anamorphose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9" name="Picture 2" descr="Résultat de recherche d'images pour &quot;cartes anamorphoses&quot;"/>
          <p:cNvPicPr/>
          <p:nvPr/>
        </p:nvPicPr>
        <p:blipFill>
          <a:blip r:embed="rId1"/>
          <a:stretch/>
        </p:blipFill>
        <p:spPr>
          <a:xfrm>
            <a:off x="1907640" y="1616040"/>
            <a:ext cx="6130440" cy="498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Schématiser l’espace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2" name="Picture 2" descr="Résultat de recherche d'images pour &quot;cartographie schématique&quot;"/>
          <p:cNvPicPr/>
          <p:nvPr/>
        </p:nvPicPr>
        <p:blipFill>
          <a:blip r:embed="rId1"/>
          <a:stretch/>
        </p:blipFill>
        <p:spPr>
          <a:xfrm>
            <a:off x="1187640" y="1628640"/>
            <a:ext cx="6536160" cy="458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5" name="Picture 2" descr=""/>
          <p:cNvPicPr/>
          <p:nvPr/>
        </p:nvPicPr>
        <p:blipFill>
          <a:blip r:embed="rId1"/>
          <a:stretch/>
        </p:blipFill>
        <p:spPr>
          <a:xfrm>
            <a:off x="539640" y="228600"/>
            <a:ext cx="8280720" cy="655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2" descr=""/>
          <p:cNvPicPr/>
          <p:nvPr/>
        </p:nvPicPr>
        <p:blipFill>
          <a:blip r:embed="rId1"/>
          <a:stretch/>
        </p:blipFill>
        <p:spPr>
          <a:xfrm>
            <a:off x="23400" y="26640"/>
            <a:ext cx="9338040" cy="2376000"/>
          </a:xfrm>
          <a:prstGeom prst="rect">
            <a:avLst/>
          </a:prstGeom>
          <a:ln w="0">
            <a:noFill/>
          </a:ln>
        </p:spPr>
      </p:pic>
      <p:pic>
        <p:nvPicPr>
          <p:cNvPr id="157" name="Picture 2" descr=""/>
          <p:cNvPicPr/>
          <p:nvPr/>
        </p:nvPicPr>
        <p:blipFill>
          <a:blip r:embed="rId2"/>
          <a:stretch/>
        </p:blipFill>
        <p:spPr>
          <a:xfrm>
            <a:off x="807840" y="2133000"/>
            <a:ext cx="7495920" cy="457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Application>LibreOffice/7.3.5.2$Windows_X86_64 LibreOffice_project/184fe81b8c8c30d8b5082578aee2fed2ea847c01</Application>
  <AppVersion>15.0000</AppVersion>
  <Words>100</Words>
  <Paragraphs>20</Paragraphs>
  <Company>ENS de Lyon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2018-03-18T16:46:01Z</dcterms:created>
  <dc:creator>Hélène</dc:creator>
  <dc:description/>
  <dc:language>fr-FR</dc:language>
  <cp:lastModifiedBy>Myriam Laval</cp:lastModifiedBy>
  <dcterms:modified xsi:type="dcterms:W3CDTF">2018-03-20T11:02:11Z</dcterms:modified>
  <cp:revision>15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Affichage à l'écran (4:3)</vt:lpwstr>
  </property>
  <property fmtid="{D5CDD505-2E9C-101B-9397-08002B2CF9AE}" pid="3" name="Slides">
    <vt:i4>10</vt:i4>
  </property>
</Properties>
</file>